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gif" ContentType="image/gif"/>
  <Default Extension="wmf" ContentType="image/x-w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9" r:id="rId2"/>
    <p:sldMasterId id="2147483685" r:id="rId3"/>
  </p:sld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6" r:id="rId30"/>
  </p:sldIdLst>
  <p:sldSz cx="9747504" cy="7310628"/>
  <p:notesSz cx="6858000" cy="9144000"/>
  <p:custDataLst>
    <p:tags r:id="rId3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slideMaster" Target="slideMasters/slideMaster3.xml" /><Relationship Id="rId30" Type="http://schemas.openxmlformats.org/officeDocument/2006/relationships/slide" Target="slides/slide27.xml" /><Relationship Id="rId31" Type="http://schemas.openxmlformats.org/officeDocument/2006/relationships/tags" Target="tags/tag1.xml" /><Relationship Id="rId32" Type="http://schemas.openxmlformats.org/officeDocument/2006/relationships/presProps" Target="presProps.xml" /><Relationship Id="rId33" Type="http://schemas.openxmlformats.org/officeDocument/2006/relationships/viewProps" Target="viewProps.xml" /><Relationship Id="rId34" Type="http://schemas.openxmlformats.org/officeDocument/2006/relationships/theme" Target="theme/theme1.xml" /><Relationship Id="rId35"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3.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4F9DEBC-B7D2-4632-B13A-98CC2C09C6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C2A8D2-E548-4209-96DF-BB66A63713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6A258A1-CC9B-4DD5-933D-CE5C343EC1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027022D-528C-42EF-8975-26C8F2DC3B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9B8D658-B4E2-4D09-9960-807E0531720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B126DBF-75C8-487A-ABE0-E146473A9C2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2093802-B31F-4AC4-9F90-9D5E30591F3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C6464E-EA72-4D0A-9B12-5C0C9F4892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CEE2F58-B518-48D4-B823-591285027F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7EFAE3-26A4-4A21-8C9B-5EF189F369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7FA151-C626-4C2D-87F5-CD964319FB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cSld name="Title Slide">
    <p:bg>
      <p:bgPr>
        <a:blipFill rotWithShape="0">
          <a:blip r:embed="rId1"/>
          <a:stretch>
            <a:fillRect/>
          </a:stretch>
        </a:blipFill>
      </p:bgPr>
    </p:bg>
    <p:spTree>
      <p:nvGrpSpPr>
        <p:cNvPr id="1" name=""/>
        <p:cNvGrpSpPr/>
        <p:nvPr/>
      </p:nvGrpSpPr>
      <p:grpSpPr/>
      <p:sp>
        <p:nvSpPr>
          <p:cNvPr id="2050" name=""/>
          <p:cNvSpPr/>
          <p:nvPr>
            <p:ph type="dt" sz="half"/>
          </p:nvPr>
        </p:nvSpPr>
        <p:spPr>
          <a:xfrm>
            <a:off x="457200" y="6400800"/>
            <a:ext cx="2133600" cy="322263"/>
          </a:xfrm>
          <a:prstGeom prst="rect">
            <a:avLst/>
          </a:prstGeom>
          <a:noFill/>
          <a:ln cap="flat">
            <a:noFill/>
            <a:prstDash val="solid"/>
            <a:miter lim="800000"/>
            <a:headEnd type="none" w="med" len="med"/>
            <a:tailEnd type="none" w="med" len="med"/>
          </a:ln>
        </p:spPr>
        <p:txBody>
          <a:bodyPr/>
          <a:lstStyle>
            <a:defPPr>
              <a:defRPr lang="zh-CN"/>
            </a:defPPr>
            <a:lvl1pPr marL="0" indent="0" algn="l" defTabSz="974750" rtl="0" eaLnBrk="1" fontAlgn="base" hangingPunct="1">
              <a:lnSpc>
                <a:spcPct val="100000"/>
              </a:lnSpc>
              <a:spcBef>
                <a:spcPct val="0"/>
              </a:spcBef>
              <a:spcAft>
                <a:spcPct val="0"/>
              </a:spcAft>
              <a:buClrTx/>
              <a:buSzTx/>
              <a:buFontTx/>
              <a:buNone/>
              <a:defRPr kumimoji="0" lang="zh-CN" altLang="en-US" sz="2558" b="0" i="0" u="none">
                <a:solidFill>
                  <a:schemeClr val="tx1"/>
                </a:solidFill>
                <a:latin typeface="Times New Roman" charset="0"/>
                <a:ea typeface="宋体" charset="-122"/>
              </a:defRPr>
            </a:lvl1pPr>
            <a:lvl2pPr marL="487375" indent="0" algn="l" defTabSz="974750" rtl="0" eaLnBrk="1" fontAlgn="base" hangingPunct="1">
              <a:lnSpc>
                <a:spcPct val="100000"/>
              </a:lnSpc>
              <a:spcBef>
                <a:spcPct val="0"/>
              </a:spcBef>
              <a:spcAft>
                <a:spcPct val="0"/>
              </a:spcAft>
              <a:buClrTx/>
              <a:buSzTx/>
              <a:buFontTx/>
              <a:buNone/>
              <a:defRPr kumimoji="0" lang="zh-CN" altLang="en-US" sz="2558" b="0" i="0" u="none">
                <a:solidFill>
                  <a:schemeClr val="tx1"/>
                </a:solidFill>
                <a:latin typeface="Times New Roman" charset="0"/>
                <a:ea typeface="宋体" charset="-122"/>
              </a:defRPr>
            </a:lvl2pPr>
            <a:lvl3pPr marL="974750" indent="0" algn="l" defTabSz="974750" rtl="0" eaLnBrk="1" fontAlgn="base" hangingPunct="1">
              <a:lnSpc>
                <a:spcPct val="100000"/>
              </a:lnSpc>
              <a:spcBef>
                <a:spcPct val="0"/>
              </a:spcBef>
              <a:spcAft>
                <a:spcPct val="0"/>
              </a:spcAft>
              <a:buClrTx/>
              <a:buSzTx/>
              <a:buFontTx/>
              <a:buNone/>
              <a:defRPr kumimoji="0" lang="zh-CN" altLang="en-US" sz="2558" b="0" i="0" u="none">
                <a:solidFill>
                  <a:schemeClr val="tx1"/>
                </a:solidFill>
                <a:latin typeface="Times New Roman" charset="0"/>
                <a:ea typeface="宋体" charset="-122"/>
              </a:defRPr>
            </a:lvl3pPr>
            <a:lvl4pPr marL="1462126" indent="0" algn="l" defTabSz="974750" rtl="0" eaLnBrk="1" fontAlgn="base" hangingPunct="1">
              <a:lnSpc>
                <a:spcPct val="100000"/>
              </a:lnSpc>
              <a:spcBef>
                <a:spcPct val="0"/>
              </a:spcBef>
              <a:spcAft>
                <a:spcPct val="0"/>
              </a:spcAft>
              <a:buClrTx/>
              <a:buSzTx/>
              <a:buFontTx/>
              <a:buNone/>
              <a:defRPr kumimoji="0" lang="zh-CN" altLang="en-US" sz="2558" b="0" i="0" u="none">
                <a:solidFill>
                  <a:schemeClr val="tx1"/>
                </a:solidFill>
                <a:latin typeface="Times New Roman" charset="0"/>
                <a:ea typeface="宋体" charset="-122"/>
              </a:defRPr>
            </a:lvl4pPr>
            <a:lvl5pPr marL="1949501" indent="0" algn="l" defTabSz="974750" rtl="0" eaLnBrk="1" fontAlgn="base" hangingPunct="1">
              <a:lnSpc>
                <a:spcPct val="100000"/>
              </a:lnSpc>
              <a:spcBef>
                <a:spcPct val="0"/>
              </a:spcBef>
              <a:spcAft>
                <a:spcPct val="0"/>
              </a:spcAft>
              <a:buClrTx/>
              <a:buSzTx/>
              <a:buFontTx/>
              <a:buNone/>
              <a:defRPr kumimoji="0" lang="zh-CN" altLang="en-US" sz="2558" b="0" i="0" u="none">
                <a:solidFill>
                  <a:schemeClr val="tx1"/>
                </a:solidFill>
                <a:latin typeface="Times New Roman" charset="0"/>
                <a:ea typeface="宋体" charset="-122"/>
              </a:defRPr>
            </a:lvl5pPr>
          </a:lstStyle>
          <a:p>
            <a:pPr lvl="0"/>
            <a:endParaRPr lang="en-US" altLang="en-US" sz="1492"/>
          </a:p>
        </p:txBody>
      </p:sp>
      <p:sp>
        <p:nvSpPr>
          <p:cNvPr id="2051" name=""/>
          <p:cNvSpPr/>
          <p:nvPr>
            <p:ph type="ftr" sz="quarter" idx="1"/>
          </p:nvPr>
        </p:nvSpPr>
        <p:spPr>
          <a:xfrm>
            <a:off x="3124200" y="6400800"/>
            <a:ext cx="2895600" cy="322263"/>
          </a:xfrm>
          <a:prstGeom prst="rect">
            <a:avLst/>
          </a:prstGeom>
          <a:noFill/>
          <a:ln cap="flat">
            <a:noFill/>
            <a:prstDash val="solid"/>
            <a:miter lim="800000"/>
            <a:headEnd type="none" w="med" len="med"/>
            <a:tailEnd type="none" w="med" len="med"/>
          </a:ln>
        </p:spPr>
        <p:txBody>
          <a:bodyPr/>
          <a:lstStyle>
            <a:defPPr>
              <a:defRPr lang="zh-CN"/>
            </a:defPPr>
            <a:lvl1pPr marL="0" indent="0" algn="l" defTabSz="974750" rtl="0" eaLnBrk="1" fontAlgn="base" hangingPunct="1">
              <a:lnSpc>
                <a:spcPct val="100000"/>
              </a:lnSpc>
              <a:spcBef>
                <a:spcPct val="0"/>
              </a:spcBef>
              <a:spcAft>
                <a:spcPct val="0"/>
              </a:spcAft>
              <a:buClrTx/>
              <a:buSzTx/>
              <a:buFontTx/>
              <a:buNone/>
              <a:defRPr kumimoji="0" lang="zh-CN" altLang="en-US" sz="2558" b="0" i="0" u="none">
                <a:solidFill>
                  <a:schemeClr val="tx1"/>
                </a:solidFill>
                <a:latin typeface="Times New Roman" charset="0"/>
                <a:ea typeface="宋体" charset="-122"/>
              </a:defRPr>
            </a:lvl1pPr>
            <a:lvl2pPr marL="487375" indent="0" algn="l" defTabSz="974750" rtl="0" eaLnBrk="1" fontAlgn="base" hangingPunct="1">
              <a:lnSpc>
                <a:spcPct val="100000"/>
              </a:lnSpc>
              <a:spcBef>
                <a:spcPct val="0"/>
              </a:spcBef>
              <a:spcAft>
                <a:spcPct val="0"/>
              </a:spcAft>
              <a:buClrTx/>
              <a:buSzTx/>
              <a:buFontTx/>
              <a:buNone/>
              <a:defRPr kumimoji="0" lang="zh-CN" altLang="en-US" sz="2558" b="0" i="0" u="none">
                <a:solidFill>
                  <a:schemeClr val="tx1"/>
                </a:solidFill>
                <a:latin typeface="Times New Roman" charset="0"/>
                <a:ea typeface="宋体" charset="-122"/>
              </a:defRPr>
            </a:lvl2pPr>
            <a:lvl3pPr marL="974750" indent="0" algn="l" defTabSz="974750" rtl="0" eaLnBrk="1" fontAlgn="base" hangingPunct="1">
              <a:lnSpc>
                <a:spcPct val="100000"/>
              </a:lnSpc>
              <a:spcBef>
                <a:spcPct val="0"/>
              </a:spcBef>
              <a:spcAft>
                <a:spcPct val="0"/>
              </a:spcAft>
              <a:buClrTx/>
              <a:buSzTx/>
              <a:buFontTx/>
              <a:buNone/>
              <a:defRPr kumimoji="0" lang="zh-CN" altLang="en-US" sz="2558" b="0" i="0" u="none">
                <a:solidFill>
                  <a:schemeClr val="tx1"/>
                </a:solidFill>
                <a:latin typeface="Times New Roman" charset="0"/>
                <a:ea typeface="宋体" charset="-122"/>
              </a:defRPr>
            </a:lvl3pPr>
            <a:lvl4pPr marL="1462126" indent="0" algn="l" defTabSz="974750" rtl="0" eaLnBrk="1" fontAlgn="base" hangingPunct="1">
              <a:lnSpc>
                <a:spcPct val="100000"/>
              </a:lnSpc>
              <a:spcBef>
                <a:spcPct val="0"/>
              </a:spcBef>
              <a:spcAft>
                <a:spcPct val="0"/>
              </a:spcAft>
              <a:buClrTx/>
              <a:buSzTx/>
              <a:buFontTx/>
              <a:buNone/>
              <a:defRPr kumimoji="0" lang="zh-CN" altLang="en-US" sz="2558" b="0" i="0" u="none">
                <a:solidFill>
                  <a:schemeClr val="tx1"/>
                </a:solidFill>
                <a:latin typeface="Times New Roman" charset="0"/>
                <a:ea typeface="宋体" charset="-122"/>
              </a:defRPr>
            </a:lvl4pPr>
            <a:lvl5pPr marL="1949501" indent="0" algn="l" defTabSz="974750" rtl="0" eaLnBrk="1" fontAlgn="base" hangingPunct="1">
              <a:lnSpc>
                <a:spcPct val="100000"/>
              </a:lnSpc>
              <a:spcBef>
                <a:spcPct val="0"/>
              </a:spcBef>
              <a:spcAft>
                <a:spcPct val="0"/>
              </a:spcAft>
              <a:buClrTx/>
              <a:buSzTx/>
              <a:buFontTx/>
              <a:buNone/>
              <a:defRPr kumimoji="0" lang="zh-CN" altLang="en-US" sz="2558" b="0" i="0" u="none">
                <a:solidFill>
                  <a:schemeClr val="tx1"/>
                </a:solidFill>
                <a:latin typeface="Times New Roman" charset="0"/>
                <a:ea typeface="宋体" charset="-122"/>
              </a:defRPr>
            </a:lvl5pPr>
          </a:lstStyle>
          <a:p>
            <a:pPr lvl="0" algn="ctr"/>
            <a:endParaRPr lang="zh-CN" altLang="en-US" sz="1492"/>
          </a:p>
        </p:txBody>
      </p:sp>
      <p:sp>
        <p:nvSpPr>
          <p:cNvPr id="2052" name=""/>
          <p:cNvSpPr/>
          <p:nvPr>
            <p:ph type="sldNum" sz="quarter" idx="2"/>
          </p:nvPr>
        </p:nvSpPr>
        <p:spPr>
          <a:xfrm>
            <a:off x="6553200" y="6400800"/>
            <a:ext cx="2133600" cy="322263"/>
          </a:xfrm>
          <a:prstGeom prst="rect">
            <a:avLst/>
          </a:prstGeom>
          <a:noFill/>
          <a:ln cap="flat">
            <a:noFill/>
            <a:prstDash val="solid"/>
            <a:miter lim="800000"/>
            <a:headEnd type="none" w="med" len="med"/>
            <a:tailEnd type="none" w="med" len="med"/>
          </a:ln>
        </p:spPr>
        <p:txBody>
          <a:bodyPr/>
          <a:lstStyle>
            <a:defPPr>
              <a:defRPr lang="zh-CN"/>
            </a:defPPr>
            <a:lvl1pPr marL="0" indent="0" algn="l" defTabSz="974750" rtl="0" eaLnBrk="1" fontAlgn="base" hangingPunct="1">
              <a:lnSpc>
                <a:spcPct val="100000"/>
              </a:lnSpc>
              <a:spcBef>
                <a:spcPct val="0"/>
              </a:spcBef>
              <a:spcAft>
                <a:spcPct val="0"/>
              </a:spcAft>
              <a:buClrTx/>
              <a:buSzTx/>
              <a:buFontTx/>
              <a:buNone/>
              <a:defRPr kumimoji="0" lang="zh-CN" altLang="en-US" sz="2558" b="0" i="0" u="none">
                <a:solidFill>
                  <a:schemeClr val="tx1"/>
                </a:solidFill>
                <a:latin typeface="Times New Roman" charset="0"/>
                <a:ea typeface="宋体" charset="-122"/>
              </a:defRPr>
            </a:lvl1pPr>
            <a:lvl2pPr marL="487375" indent="0" algn="l" defTabSz="974750" rtl="0" eaLnBrk="1" fontAlgn="base" hangingPunct="1">
              <a:lnSpc>
                <a:spcPct val="100000"/>
              </a:lnSpc>
              <a:spcBef>
                <a:spcPct val="0"/>
              </a:spcBef>
              <a:spcAft>
                <a:spcPct val="0"/>
              </a:spcAft>
              <a:buClrTx/>
              <a:buSzTx/>
              <a:buFontTx/>
              <a:buNone/>
              <a:defRPr kumimoji="0" lang="zh-CN" altLang="en-US" sz="2558" b="0" i="0" u="none">
                <a:solidFill>
                  <a:schemeClr val="tx1"/>
                </a:solidFill>
                <a:latin typeface="Times New Roman" charset="0"/>
                <a:ea typeface="宋体" charset="-122"/>
              </a:defRPr>
            </a:lvl2pPr>
            <a:lvl3pPr marL="974750" indent="0" algn="l" defTabSz="974750" rtl="0" eaLnBrk="1" fontAlgn="base" hangingPunct="1">
              <a:lnSpc>
                <a:spcPct val="100000"/>
              </a:lnSpc>
              <a:spcBef>
                <a:spcPct val="0"/>
              </a:spcBef>
              <a:spcAft>
                <a:spcPct val="0"/>
              </a:spcAft>
              <a:buClrTx/>
              <a:buSzTx/>
              <a:buFontTx/>
              <a:buNone/>
              <a:defRPr kumimoji="0" lang="zh-CN" altLang="en-US" sz="2558" b="0" i="0" u="none">
                <a:solidFill>
                  <a:schemeClr val="tx1"/>
                </a:solidFill>
                <a:latin typeface="Times New Roman" charset="0"/>
                <a:ea typeface="宋体" charset="-122"/>
              </a:defRPr>
            </a:lvl3pPr>
            <a:lvl4pPr marL="1462126" indent="0" algn="l" defTabSz="974750" rtl="0" eaLnBrk="1" fontAlgn="base" hangingPunct="1">
              <a:lnSpc>
                <a:spcPct val="100000"/>
              </a:lnSpc>
              <a:spcBef>
                <a:spcPct val="0"/>
              </a:spcBef>
              <a:spcAft>
                <a:spcPct val="0"/>
              </a:spcAft>
              <a:buClrTx/>
              <a:buSzTx/>
              <a:buFontTx/>
              <a:buNone/>
              <a:defRPr kumimoji="0" lang="zh-CN" altLang="en-US" sz="2558" b="0" i="0" u="none">
                <a:solidFill>
                  <a:schemeClr val="tx1"/>
                </a:solidFill>
                <a:latin typeface="Times New Roman" charset="0"/>
                <a:ea typeface="宋体" charset="-122"/>
              </a:defRPr>
            </a:lvl4pPr>
            <a:lvl5pPr marL="1949501" indent="0" algn="l" defTabSz="974750" rtl="0" eaLnBrk="1" fontAlgn="base" hangingPunct="1">
              <a:lnSpc>
                <a:spcPct val="100000"/>
              </a:lnSpc>
              <a:spcBef>
                <a:spcPct val="0"/>
              </a:spcBef>
              <a:spcAft>
                <a:spcPct val="0"/>
              </a:spcAft>
              <a:buClrTx/>
              <a:buSzTx/>
              <a:buFontTx/>
              <a:buNone/>
              <a:defRPr kumimoji="0" lang="zh-CN" altLang="en-US" sz="2558" b="0" i="0" u="none">
                <a:solidFill>
                  <a:schemeClr val="tx1"/>
                </a:solidFill>
                <a:latin typeface="Times New Roman" charset="0"/>
                <a:ea typeface="宋体" charset="-122"/>
              </a:defRPr>
            </a:lvl5pPr>
          </a:lstStyle>
          <a:p>
            <a:pPr lvl="0" algn="r"/>
            <a:fld id="{B1667E30-7606-494E-9522-039660E253D8}" type="slidenum">
              <a:rPr lang="zh-CN" altLang="en-US" sz="1492"/>
              <a:t>*</a:t>
            </a:fld>
          </a:p>
        </p:txBody>
      </p:sp>
      <p:sp>
        <p:nvSpPr>
          <p:cNvPr id="2053" name=""/>
          <p:cNvSpPr/>
          <p:nvPr>
            <p:ph type="ctrTitle" idx="3"/>
          </p:nvPr>
        </p:nvSpPr>
        <p:spPr>
          <a:xfrm>
            <a:off x="649834" y="1736274"/>
            <a:ext cx="8285378" cy="1568739"/>
          </a:xfrm>
          <a:prstGeom prst="rect">
            <a:avLst/>
          </a:prstGeom>
          <a:noFill/>
          <a:ln cap="flat">
            <a:noFill/>
            <a:prstDash val="solid"/>
            <a:miter lim="800000"/>
            <a:headEnd type="none" w="med" len="med"/>
            <a:tailEnd type="none" w="med" len="med"/>
          </a:ln>
        </p:spPr>
        <p:txBody>
          <a:bodyPr anchor="ctr" anchorCtr="0"/>
          <a:lstStyle>
            <a:lvl1pPr marL="0" indent="0" algn="l" defTabSz="974750" rtl="0" eaLnBrk="1" fontAlgn="base" hangingPunct="1">
              <a:lnSpc>
                <a:spcPct val="100000"/>
              </a:lnSpc>
              <a:spcBef>
                <a:spcPct val="0"/>
              </a:spcBef>
              <a:spcAft>
                <a:spcPct val="0"/>
              </a:spcAft>
              <a:buClrTx/>
              <a:buSzTx/>
              <a:buFontTx/>
              <a:buNone/>
              <a:defRPr kumimoji="0" lang="zh-CN" altLang="en-US" sz="3838" b="1" i="0" u="none">
                <a:solidFill>
                  <a:schemeClr val="tx2"/>
                </a:solidFill>
                <a:effectLst>
                  <a:outerShdw blurRad="38100" dist="38100" dir="2700000" algn="tl">
                    <a:srgbClr val="000000">
                      <a:alpha val="43137"/>
                    </a:srgbClr>
                  </a:outerShdw>
                </a:effectLst>
                <a:latin typeface="Arial" pitchFamily="34" charset="0"/>
                <a:ea typeface="微软雅黑" charset="-122"/>
              </a:defRPr>
            </a:lvl1pPr>
          </a:lstStyle>
          <a:p>
            <a:pPr lvl="0"/>
            <a:r>
              <a:t>单击此处编辑母版标题样式</a:t>
            </a:r>
          </a:p>
        </p:txBody>
      </p:sp>
      <p:sp>
        <p:nvSpPr>
          <p:cNvPr id="2054" name=""/>
          <p:cNvSpPr/>
          <p:nvPr>
            <p:ph type="subTitle" idx="4"/>
          </p:nvPr>
        </p:nvSpPr>
        <p:spPr>
          <a:xfrm>
            <a:off x="731063" y="3396397"/>
            <a:ext cx="6823253" cy="1005211"/>
          </a:xfrm>
          <a:prstGeom prst="rect">
            <a:avLst/>
          </a:prstGeom>
          <a:noFill/>
          <a:ln cap="flat">
            <a:noFill/>
            <a:prstDash val="solid"/>
            <a:miter lim="800000"/>
            <a:headEnd type="none" w="med" len="med"/>
            <a:tailEnd type="none" w="med" len="med"/>
          </a:ln>
        </p:spPr>
        <p:txBody>
          <a:bodyPr/>
          <a:lstStyle>
            <a:lvl1pPr marL="0" indent="0" algn="l" defTabSz="974750" rtl="0" eaLnBrk="1" fontAlgn="base" hangingPunct="1">
              <a:lnSpc>
                <a:spcPct val="100000"/>
              </a:lnSpc>
              <a:spcBef>
                <a:spcPct val="20000"/>
              </a:spcBef>
              <a:spcAft>
                <a:spcPct val="0"/>
              </a:spcAft>
              <a:buClrTx/>
              <a:buSzTx/>
              <a:buFontTx/>
              <a:buNone/>
              <a:defRPr kumimoji="0" lang="zh-CN" altLang="en-US" sz="2985" b="1" i="0" u="none">
                <a:solidFill>
                  <a:schemeClr val="tx1"/>
                </a:solidFill>
                <a:latin typeface="Arial" pitchFamily="34" charset="0"/>
                <a:ea typeface="黑体" charset="-122"/>
              </a:defRPr>
            </a:lvl1pPr>
            <a:lvl2pPr marL="487375" indent="0" algn="ctr" defTabSz="974750" rtl="0" eaLnBrk="1" fontAlgn="base" hangingPunct="1">
              <a:lnSpc>
                <a:spcPct val="100000"/>
              </a:lnSpc>
              <a:spcBef>
                <a:spcPct val="20000"/>
              </a:spcBef>
              <a:spcAft>
                <a:spcPct val="0"/>
              </a:spcAft>
              <a:buClrTx/>
              <a:buSzTx/>
              <a:buFontTx/>
              <a:buNone/>
              <a:defRPr kumimoji="0" lang="zh-CN" altLang="en-US" sz="2558" b="0" i="0" u="none">
                <a:solidFill>
                  <a:schemeClr val="tx1"/>
                </a:solidFill>
                <a:latin typeface="Arial" pitchFamily="34" charset="0"/>
                <a:ea typeface="微软雅黑" charset="-122"/>
              </a:defRPr>
            </a:lvl2pPr>
            <a:lvl3pPr marL="974750" indent="0" algn="ctr" defTabSz="974750" rtl="0" eaLnBrk="1" fontAlgn="base" hangingPunct="1">
              <a:lnSpc>
                <a:spcPct val="100000"/>
              </a:lnSpc>
              <a:spcBef>
                <a:spcPct val="20000"/>
              </a:spcBef>
              <a:spcAft>
                <a:spcPct val="0"/>
              </a:spcAft>
              <a:buClrTx/>
              <a:buSzTx/>
              <a:buFontTx/>
              <a:buNone/>
              <a:defRPr kumimoji="0" lang="zh-CN" altLang="en-US" sz="2132" b="0" i="0" u="none">
                <a:solidFill>
                  <a:schemeClr val="tx1"/>
                </a:solidFill>
                <a:latin typeface="Arial" pitchFamily="34" charset="0"/>
                <a:ea typeface="微软雅黑" charset="-122"/>
              </a:defRPr>
            </a:lvl3pPr>
            <a:lvl4pPr marL="1462126" indent="0" algn="ctr" defTabSz="974750" rtl="0" eaLnBrk="1" fontAlgn="base" hangingPunct="1">
              <a:lnSpc>
                <a:spcPct val="100000"/>
              </a:lnSpc>
              <a:spcBef>
                <a:spcPct val="20000"/>
              </a:spcBef>
              <a:spcAft>
                <a:spcPct val="0"/>
              </a:spcAft>
              <a:buClrTx/>
              <a:buSzTx/>
              <a:buFontTx/>
              <a:buNone/>
              <a:defRPr kumimoji="0" lang="zh-CN" altLang="en-US" sz="1919" b="0" i="0" u="none">
                <a:solidFill>
                  <a:schemeClr val="tx1"/>
                </a:solidFill>
                <a:latin typeface="Arial" pitchFamily="34" charset="0"/>
                <a:ea typeface="微软雅黑" charset="-122"/>
              </a:defRPr>
            </a:lvl4pPr>
            <a:lvl5pPr marL="1949501" indent="0" algn="ctr" defTabSz="974750" rtl="0" eaLnBrk="1" fontAlgn="base" hangingPunct="1">
              <a:lnSpc>
                <a:spcPct val="100000"/>
              </a:lnSpc>
              <a:spcBef>
                <a:spcPct val="20000"/>
              </a:spcBef>
              <a:spcAft>
                <a:spcPct val="0"/>
              </a:spcAft>
              <a:buClrTx/>
              <a:buSzTx/>
              <a:buFontTx/>
              <a:buNone/>
              <a:defRPr kumimoji="0" lang="zh-CN" altLang="en-US" sz="1919" b="0" i="0" u="none">
                <a:solidFill>
                  <a:schemeClr val="tx1"/>
                </a:solidFill>
                <a:latin typeface="Arial" pitchFamily="34" charset="0"/>
                <a:ea typeface="微软雅黑" charset="-122"/>
              </a:defRPr>
            </a:lvl5pPr>
          </a:lstStyle>
          <a:p>
            <a:pPr lvl="0"/>
            <a:r>
              <a:t>单击此处编辑母版副标题样式</a:t>
            </a: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1"/>
          </p:nvPr>
        </p:nvSpPr>
        <p:spPr/>
        <p:txBody>
          <a:bodyPr/>
          <a:lstStyle/>
          <a:p>
            <a:pPr marL="0" lvl="0" indent="0" algn="l" defTabSz="974750" rtl="0" eaLnBrk="1" fontAlgn="base" hangingPunct="1">
              <a:lnSpc>
                <a:spcPct val="100000"/>
              </a:lnSpc>
              <a:spcBef>
                <a:spcPct val="0"/>
              </a:spcBef>
              <a:spcAft>
                <a:spcPct val="0"/>
              </a:spcAft>
              <a:buSzTx/>
              <a:buFont typeface="Times New Roman" charset="0"/>
            </a:pPr>
            <a:endParaRPr kumimoji="0" lang="en-US" altLang="en-US" sz="1492" u="none">
              <a:solidFill>
                <a:schemeClr val="tx1"/>
              </a:solidFill>
            </a:endParaRPr>
          </a:p>
        </p:txBody>
      </p:sp>
      <p:sp>
        <p:nvSpPr>
          <p:cNvPr id="3" name="Footer Placeholder 2"/>
          <p:cNvSpPr>
            <a:spLocks noGrp="1"/>
          </p:cNvSpPr>
          <p:nvPr>
            <p:ph type="ftr" sz="quarter" idx="10"/>
          </p:nvPr>
        </p:nvSpPr>
        <p:spPr/>
        <p:txBody>
          <a:bodyPr/>
          <a:lstStyle/>
          <a:p>
            <a:pPr marL="0" lvl="0" indent="0" algn="ctr" defTabSz="974750" rtl="0" eaLnBrk="1" fontAlgn="base" hangingPunct="1">
              <a:lnSpc>
                <a:spcPct val="100000"/>
              </a:lnSpc>
              <a:spcBef>
                <a:spcPct val="0"/>
              </a:spcBef>
              <a:spcAft>
                <a:spcPct val="0"/>
              </a:spcAft>
              <a:buSzTx/>
              <a:buFont typeface="Times New Roman" charset="0"/>
            </a:pPr>
            <a:endParaRPr kumimoji="0" lang="zh-CN" altLang="en-US" sz="1492" u="none">
              <a:solidFill>
                <a:schemeClr val="tx1"/>
              </a:solidFill>
            </a:endParaRPr>
          </a:p>
        </p:txBody>
      </p:sp>
      <p:sp>
        <p:nvSpPr>
          <p:cNvPr id="4" name="Slide Number Placeholder 3"/>
          <p:cNvSpPr>
            <a:spLocks noGrp="1"/>
          </p:cNvSpPr>
          <p:nvPr>
            <p:ph type="sldNum" sz="quarter" idx="12"/>
          </p:nvPr>
        </p:nvSpPr>
        <p:spPr/>
        <p:txBody>
          <a:bodyPr/>
          <a:lstStyle/>
          <a:p>
            <a:pPr marL="0" lvl="0" indent="0" algn="r" defTabSz="974750" rtl="0" eaLnBrk="1" fontAlgn="base" hangingPunct="1">
              <a:lnSpc>
                <a:spcPct val="100000"/>
              </a:lnSpc>
              <a:spcBef>
                <a:spcPct val="0"/>
              </a:spcBef>
              <a:spcAft>
                <a:spcPct val="0"/>
              </a:spcAft>
              <a:buSzTx/>
              <a:buFont typeface="Times New Roman" charset="0"/>
            </a:pPr>
            <a:fld id="{93AE1883-0942-4AA3-9DB2-9C7C3A0314B1}" type="slidenum">
              <a:rPr kumimoji="0" lang="zh-CN" altLang="en-US" sz="1492" u="none">
                <a:solidFill>
                  <a:schemeClr val="tx1"/>
                </a:solidFill>
              </a:rPr>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cSld name="Title Slide">
    <p:bg>
      <p:bgPr>
        <a:blipFill rotWithShape="0">
          <a:blip r:embed="rId1"/>
          <a:stretch>
            <a:fillRect/>
          </a:stretch>
        </a:blipFill>
      </p:bgPr>
    </p:bg>
    <p:spTree>
      <p:nvGrpSpPr>
        <p:cNvPr id="1" name=""/>
        <p:cNvGrpSpPr/>
        <p:nvPr/>
      </p:nvGrpSpPr>
      <p:grpSpPr/>
      <p:sp>
        <p:nvSpPr>
          <p:cNvPr id="2078" name=""/>
          <p:cNvSpPr/>
          <p:nvPr>
            <p:ph type="dt" sz="half"/>
          </p:nvPr>
        </p:nvSpPr>
        <p:spPr>
          <a:xfrm>
            <a:off x="457200" y="6400800"/>
            <a:ext cx="2133600" cy="322263"/>
          </a:xfrm>
          <a:prstGeom prst="rect">
            <a:avLst/>
          </a:prstGeom>
          <a:noFill/>
          <a:ln cap="flat">
            <a:noFill/>
            <a:prstDash val="solid"/>
            <a:miter lim="800000"/>
            <a:headEnd type="none" w="med" len="med"/>
            <a:tailEnd type="none" w="med" len="med"/>
          </a:ln>
        </p:spPr>
        <p:txBody>
          <a:bodyPr/>
          <a:lstStyle>
            <a:defPPr>
              <a:defRPr lang="zh-CN"/>
            </a:defPPr>
            <a:lvl1pPr marL="0" indent="0" algn="l" defTabSz="974750" rtl="0" eaLnBrk="1" fontAlgn="base" hangingPunct="1">
              <a:lnSpc>
                <a:spcPct val="100000"/>
              </a:lnSpc>
              <a:spcBef>
                <a:spcPct val="0"/>
              </a:spcBef>
              <a:spcAft>
                <a:spcPct val="0"/>
              </a:spcAft>
              <a:buClrTx/>
              <a:buSzTx/>
              <a:buFontTx/>
              <a:buNone/>
              <a:defRPr kumimoji="0" lang="zh-CN" altLang="en-US" sz="2558" b="0" i="0" u="none">
                <a:solidFill>
                  <a:schemeClr val="tx1"/>
                </a:solidFill>
                <a:latin typeface="Times New Roman" charset="0"/>
                <a:ea typeface="宋体" charset="-122"/>
              </a:defRPr>
            </a:lvl1pPr>
            <a:lvl2pPr marL="487375" indent="0" algn="l" defTabSz="974750" rtl="0" eaLnBrk="1" fontAlgn="base" hangingPunct="1">
              <a:lnSpc>
                <a:spcPct val="100000"/>
              </a:lnSpc>
              <a:spcBef>
                <a:spcPct val="0"/>
              </a:spcBef>
              <a:spcAft>
                <a:spcPct val="0"/>
              </a:spcAft>
              <a:buClrTx/>
              <a:buSzTx/>
              <a:buFontTx/>
              <a:buNone/>
              <a:defRPr kumimoji="0" lang="zh-CN" altLang="en-US" sz="2558" b="0" i="0" u="none">
                <a:solidFill>
                  <a:schemeClr val="tx1"/>
                </a:solidFill>
                <a:latin typeface="Times New Roman" charset="0"/>
                <a:ea typeface="宋体" charset="-122"/>
              </a:defRPr>
            </a:lvl2pPr>
            <a:lvl3pPr marL="974750" indent="0" algn="l" defTabSz="974750" rtl="0" eaLnBrk="1" fontAlgn="base" hangingPunct="1">
              <a:lnSpc>
                <a:spcPct val="100000"/>
              </a:lnSpc>
              <a:spcBef>
                <a:spcPct val="0"/>
              </a:spcBef>
              <a:spcAft>
                <a:spcPct val="0"/>
              </a:spcAft>
              <a:buClrTx/>
              <a:buSzTx/>
              <a:buFontTx/>
              <a:buNone/>
              <a:defRPr kumimoji="0" lang="zh-CN" altLang="en-US" sz="2558" b="0" i="0" u="none">
                <a:solidFill>
                  <a:schemeClr val="tx1"/>
                </a:solidFill>
                <a:latin typeface="Times New Roman" charset="0"/>
                <a:ea typeface="宋体" charset="-122"/>
              </a:defRPr>
            </a:lvl3pPr>
            <a:lvl4pPr marL="1462126" indent="0" algn="l" defTabSz="974750" rtl="0" eaLnBrk="1" fontAlgn="base" hangingPunct="1">
              <a:lnSpc>
                <a:spcPct val="100000"/>
              </a:lnSpc>
              <a:spcBef>
                <a:spcPct val="0"/>
              </a:spcBef>
              <a:spcAft>
                <a:spcPct val="0"/>
              </a:spcAft>
              <a:buClrTx/>
              <a:buSzTx/>
              <a:buFontTx/>
              <a:buNone/>
              <a:defRPr kumimoji="0" lang="zh-CN" altLang="en-US" sz="2558" b="0" i="0" u="none">
                <a:solidFill>
                  <a:schemeClr val="tx1"/>
                </a:solidFill>
                <a:latin typeface="Times New Roman" charset="0"/>
                <a:ea typeface="宋体" charset="-122"/>
              </a:defRPr>
            </a:lvl4pPr>
            <a:lvl5pPr marL="1949501" indent="0" algn="l" defTabSz="974750" rtl="0" eaLnBrk="1" fontAlgn="base" hangingPunct="1">
              <a:lnSpc>
                <a:spcPct val="100000"/>
              </a:lnSpc>
              <a:spcBef>
                <a:spcPct val="0"/>
              </a:spcBef>
              <a:spcAft>
                <a:spcPct val="0"/>
              </a:spcAft>
              <a:buClrTx/>
              <a:buSzTx/>
              <a:buFontTx/>
              <a:buNone/>
              <a:defRPr kumimoji="0" lang="zh-CN" altLang="en-US" sz="2558" b="0" i="0" u="none">
                <a:solidFill>
                  <a:schemeClr val="tx1"/>
                </a:solidFill>
                <a:latin typeface="Times New Roman" charset="0"/>
                <a:ea typeface="宋体" charset="-122"/>
              </a:defRPr>
            </a:lvl5pPr>
          </a:lstStyle>
          <a:p>
            <a:pPr lvl="0"/>
            <a:endParaRPr lang="en-US" altLang="en-US" sz="1492"/>
          </a:p>
        </p:txBody>
      </p:sp>
      <p:sp>
        <p:nvSpPr>
          <p:cNvPr id="2079" name=""/>
          <p:cNvSpPr/>
          <p:nvPr>
            <p:ph type="ftr" sz="quarter" idx="1"/>
          </p:nvPr>
        </p:nvSpPr>
        <p:spPr>
          <a:xfrm>
            <a:off x="3124200" y="6400800"/>
            <a:ext cx="2895600" cy="322263"/>
          </a:xfrm>
          <a:prstGeom prst="rect">
            <a:avLst/>
          </a:prstGeom>
          <a:noFill/>
          <a:ln cap="flat">
            <a:noFill/>
            <a:prstDash val="solid"/>
            <a:miter lim="800000"/>
            <a:headEnd type="none" w="med" len="med"/>
            <a:tailEnd type="none" w="med" len="med"/>
          </a:ln>
        </p:spPr>
        <p:txBody>
          <a:bodyPr/>
          <a:lstStyle>
            <a:defPPr>
              <a:defRPr lang="zh-CN"/>
            </a:defPPr>
            <a:lvl1pPr marL="0" indent="0" algn="l" defTabSz="974750" rtl="0" eaLnBrk="1" fontAlgn="base" hangingPunct="1">
              <a:lnSpc>
                <a:spcPct val="100000"/>
              </a:lnSpc>
              <a:spcBef>
                <a:spcPct val="0"/>
              </a:spcBef>
              <a:spcAft>
                <a:spcPct val="0"/>
              </a:spcAft>
              <a:buClrTx/>
              <a:buSzTx/>
              <a:buFontTx/>
              <a:buNone/>
              <a:defRPr kumimoji="0" lang="zh-CN" altLang="en-US" sz="2558" b="0" i="0" u="none">
                <a:solidFill>
                  <a:schemeClr val="tx1"/>
                </a:solidFill>
                <a:latin typeface="Times New Roman" charset="0"/>
                <a:ea typeface="宋体" charset="-122"/>
              </a:defRPr>
            </a:lvl1pPr>
            <a:lvl2pPr marL="487375" indent="0" algn="l" defTabSz="974750" rtl="0" eaLnBrk="1" fontAlgn="base" hangingPunct="1">
              <a:lnSpc>
                <a:spcPct val="100000"/>
              </a:lnSpc>
              <a:spcBef>
                <a:spcPct val="0"/>
              </a:spcBef>
              <a:spcAft>
                <a:spcPct val="0"/>
              </a:spcAft>
              <a:buClrTx/>
              <a:buSzTx/>
              <a:buFontTx/>
              <a:buNone/>
              <a:defRPr kumimoji="0" lang="zh-CN" altLang="en-US" sz="2558" b="0" i="0" u="none">
                <a:solidFill>
                  <a:schemeClr val="tx1"/>
                </a:solidFill>
                <a:latin typeface="Times New Roman" charset="0"/>
                <a:ea typeface="宋体" charset="-122"/>
              </a:defRPr>
            </a:lvl2pPr>
            <a:lvl3pPr marL="974750" indent="0" algn="l" defTabSz="974750" rtl="0" eaLnBrk="1" fontAlgn="base" hangingPunct="1">
              <a:lnSpc>
                <a:spcPct val="100000"/>
              </a:lnSpc>
              <a:spcBef>
                <a:spcPct val="0"/>
              </a:spcBef>
              <a:spcAft>
                <a:spcPct val="0"/>
              </a:spcAft>
              <a:buClrTx/>
              <a:buSzTx/>
              <a:buFontTx/>
              <a:buNone/>
              <a:defRPr kumimoji="0" lang="zh-CN" altLang="en-US" sz="2558" b="0" i="0" u="none">
                <a:solidFill>
                  <a:schemeClr val="tx1"/>
                </a:solidFill>
                <a:latin typeface="Times New Roman" charset="0"/>
                <a:ea typeface="宋体" charset="-122"/>
              </a:defRPr>
            </a:lvl3pPr>
            <a:lvl4pPr marL="1462126" indent="0" algn="l" defTabSz="974750" rtl="0" eaLnBrk="1" fontAlgn="base" hangingPunct="1">
              <a:lnSpc>
                <a:spcPct val="100000"/>
              </a:lnSpc>
              <a:spcBef>
                <a:spcPct val="0"/>
              </a:spcBef>
              <a:spcAft>
                <a:spcPct val="0"/>
              </a:spcAft>
              <a:buClrTx/>
              <a:buSzTx/>
              <a:buFontTx/>
              <a:buNone/>
              <a:defRPr kumimoji="0" lang="zh-CN" altLang="en-US" sz="2558" b="0" i="0" u="none">
                <a:solidFill>
                  <a:schemeClr val="tx1"/>
                </a:solidFill>
                <a:latin typeface="Times New Roman" charset="0"/>
                <a:ea typeface="宋体" charset="-122"/>
              </a:defRPr>
            </a:lvl4pPr>
            <a:lvl5pPr marL="1949501" indent="0" algn="l" defTabSz="974750" rtl="0" eaLnBrk="1" fontAlgn="base" hangingPunct="1">
              <a:lnSpc>
                <a:spcPct val="100000"/>
              </a:lnSpc>
              <a:spcBef>
                <a:spcPct val="0"/>
              </a:spcBef>
              <a:spcAft>
                <a:spcPct val="0"/>
              </a:spcAft>
              <a:buClrTx/>
              <a:buSzTx/>
              <a:buFontTx/>
              <a:buNone/>
              <a:defRPr kumimoji="0" lang="zh-CN" altLang="en-US" sz="2558" b="0" i="0" u="none">
                <a:solidFill>
                  <a:schemeClr val="tx1"/>
                </a:solidFill>
                <a:latin typeface="Times New Roman" charset="0"/>
                <a:ea typeface="宋体" charset="-122"/>
              </a:defRPr>
            </a:lvl5pPr>
          </a:lstStyle>
          <a:p>
            <a:pPr lvl="0" algn="ctr"/>
            <a:endParaRPr lang="zh-CN" altLang="en-US" sz="1492"/>
          </a:p>
        </p:txBody>
      </p:sp>
      <p:sp>
        <p:nvSpPr>
          <p:cNvPr id="2080" name=""/>
          <p:cNvSpPr/>
          <p:nvPr>
            <p:ph type="sldNum" sz="quarter" idx="2"/>
          </p:nvPr>
        </p:nvSpPr>
        <p:spPr>
          <a:xfrm>
            <a:off x="6553200" y="6400800"/>
            <a:ext cx="2133600" cy="322263"/>
          </a:xfrm>
          <a:prstGeom prst="rect">
            <a:avLst/>
          </a:prstGeom>
          <a:noFill/>
          <a:ln cap="flat">
            <a:noFill/>
            <a:prstDash val="solid"/>
            <a:miter lim="800000"/>
            <a:headEnd type="none" w="med" len="med"/>
            <a:tailEnd type="none" w="med" len="med"/>
          </a:ln>
        </p:spPr>
        <p:txBody>
          <a:bodyPr/>
          <a:lstStyle>
            <a:defPPr>
              <a:defRPr lang="zh-CN"/>
            </a:defPPr>
            <a:lvl1pPr marL="0" indent="0" algn="l" defTabSz="974750" rtl="0" eaLnBrk="1" fontAlgn="base" hangingPunct="1">
              <a:lnSpc>
                <a:spcPct val="100000"/>
              </a:lnSpc>
              <a:spcBef>
                <a:spcPct val="0"/>
              </a:spcBef>
              <a:spcAft>
                <a:spcPct val="0"/>
              </a:spcAft>
              <a:buClrTx/>
              <a:buSzTx/>
              <a:buFontTx/>
              <a:buNone/>
              <a:defRPr kumimoji="0" lang="zh-CN" altLang="en-US" sz="2558" b="0" i="0" u="none">
                <a:solidFill>
                  <a:schemeClr val="tx1"/>
                </a:solidFill>
                <a:latin typeface="Times New Roman" charset="0"/>
                <a:ea typeface="宋体" charset="-122"/>
              </a:defRPr>
            </a:lvl1pPr>
            <a:lvl2pPr marL="487375" indent="0" algn="l" defTabSz="974750" rtl="0" eaLnBrk="1" fontAlgn="base" hangingPunct="1">
              <a:lnSpc>
                <a:spcPct val="100000"/>
              </a:lnSpc>
              <a:spcBef>
                <a:spcPct val="0"/>
              </a:spcBef>
              <a:spcAft>
                <a:spcPct val="0"/>
              </a:spcAft>
              <a:buClrTx/>
              <a:buSzTx/>
              <a:buFontTx/>
              <a:buNone/>
              <a:defRPr kumimoji="0" lang="zh-CN" altLang="en-US" sz="2558" b="0" i="0" u="none">
                <a:solidFill>
                  <a:schemeClr val="tx1"/>
                </a:solidFill>
                <a:latin typeface="Times New Roman" charset="0"/>
                <a:ea typeface="宋体" charset="-122"/>
              </a:defRPr>
            </a:lvl2pPr>
            <a:lvl3pPr marL="974750" indent="0" algn="l" defTabSz="974750" rtl="0" eaLnBrk="1" fontAlgn="base" hangingPunct="1">
              <a:lnSpc>
                <a:spcPct val="100000"/>
              </a:lnSpc>
              <a:spcBef>
                <a:spcPct val="0"/>
              </a:spcBef>
              <a:spcAft>
                <a:spcPct val="0"/>
              </a:spcAft>
              <a:buClrTx/>
              <a:buSzTx/>
              <a:buFontTx/>
              <a:buNone/>
              <a:defRPr kumimoji="0" lang="zh-CN" altLang="en-US" sz="2558" b="0" i="0" u="none">
                <a:solidFill>
                  <a:schemeClr val="tx1"/>
                </a:solidFill>
                <a:latin typeface="Times New Roman" charset="0"/>
                <a:ea typeface="宋体" charset="-122"/>
              </a:defRPr>
            </a:lvl3pPr>
            <a:lvl4pPr marL="1462126" indent="0" algn="l" defTabSz="974750" rtl="0" eaLnBrk="1" fontAlgn="base" hangingPunct="1">
              <a:lnSpc>
                <a:spcPct val="100000"/>
              </a:lnSpc>
              <a:spcBef>
                <a:spcPct val="0"/>
              </a:spcBef>
              <a:spcAft>
                <a:spcPct val="0"/>
              </a:spcAft>
              <a:buClrTx/>
              <a:buSzTx/>
              <a:buFontTx/>
              <a:buNone/>
              <a:defRPr kumimoji="0" lang="zh-CN" altLang="en-US" sz="2558" b="0" i="0" u="none">
                <a:solidFill>
                  <a:schemeClr val="tx1"/>
                </a:solidFill>
                <a:latin typeface="Times New Roman" charset="0"/>
                <a:ea typeface="宋体" charset="-122"/>
              </a:defRPr>
            </a:lvl4pPr>
            <a:lvl5pPr marL="1949501" indent="0" algn="l" defTabSz="974750" rtl="0" eaLnBrk="1" fontAlgn="base" hangingPunct="1">
              <a:lnSpc>
                <a:spcPct val="100000"/>
              </a:lnSpc>
              <a:spcBef>
                <a:spcPct val="0"/>
              </a:spcBef>
              <a:spcAft>
                <a:spcPct val="0"/>
              </a:spcAft>
              <a:buClrTx/>
              <a:buSzTx/>
              <a:buFontTx/>
              <a:buNone/>
              <a:defRPr kumimoji="0" lang="zh-CN" altLang="en-US" sz="2558" b="0" i="0" u="none">
                <a:solidFill>
                  <a:schemeClr val="tx1"/>
                </a:solidFill>
                <a:latin typeface="Times New Roman" charset="0"/>
                <a:ea typeface="宋体" charset="-122"/>
              </a:defRPr>
            </a:lvl5pPr>
          </a:lstStyle>
          <a:p>
            <a:pPr lvl="0" algn="r"/>
            <a:fld id="{CC4AF3E6-E656-4E10-B77A-3A4634185403}" type="slidenum">
              <a:rPr lang="zh-CN" altLang="en-US" sz="1492"/>
              <a:t>*</a:t>
            </a:fld>
          </a:p>
        </p:txBody>
      </p:sp>
      <p:sp>
        <p:nvSpPr>
          <p:cNvPr id="2081" name=""/>
          <p:cNvSpPr/>
          <p:nvPr>
            <p:ph type="ctrTitle" idx="3"/>
          </p:nvPr>
        </p:nvSpPr>
        <p:spPr>
          <a:xfrm>
            <a:off x="649834" y="1736274"/>
            <a:ext cx="8285378" cy="1568739"/>
          </a:xfrm>
          <a:prstGeom prst="rect">
            <a:avLst/>
          </a:prstGeom>
          <a:noFill/>
          <a:ln cap="flat">
            <a:noFill/>
            <a:prstDash val="solid"/>
            <a:miter lim="800000"/>
            <a:headEnd type="none" w="med" len="med"/>
            <a:tailEnd type="none" w="med" len="med"/>
          </a:ln>
        </p:spPr>
        <p:txBody>
          <a:bodyPr anchor="ctr" anchorCtr="0"/>
          <a:lstStyle>
            <a:lvl1pPr marL="0" indent="0" algn="l" defTabSz="974750" rtl="0" eaLnBrk="1" fontAlgn="base" hangingPunct="1">
              <a:lnSpc>
                <a:spcPct val="100000"/>
              </a:lnSpc>
              <a:spcBef>
                <a:spcPct val="0"/>
              </a:spcBef>
              <a:spcAft>
                <a:spcPct val="0"/>
              </a:spcAft>
              <a:buClrTx/>
              <a:buSzTx/>
              <a:buFontTx/>
              <a:buNone/>
              <a:defRPr kumimoji="0" lang="zh-CN" altLang="en-US" sz="3838" b="1" i="0" u="none">
                <a:solidFill>
                  <a:schemeClr val="tx2"/>
                </a:solidFill>
                <a:effectLst>
                  <a:outerShdw blurRad="38100" dist="38100" dir="2700000" algn="tl">
                    <a:srgbClr val="000000">
                      <a:alpha val="43137"/>
                    </a:srgbClr>
                  </a:outerShdw>
                </a:effectLst>
                <a:latin typeface="Arial" pitchFamily="34" charset="0"/>
                <a:ea typeface="微软雅黑" charset="-122"/>
              </a:defRPr>
            </a:lvl1pPr>
          </a:lstStyle>
          <a:p>
            <a:pPr lvl="0"/>
            <a:r>
              <a:t>单击此处编辑母版标题样式</a:t>
            </a:r>
          </a:p>
        </p:txBody>
      </p:sp>
      <p:sp>
        <p:nvSpPr>
          <p:cNvPr id="2082" name=""/>
          <p:cNvSpPr/>
          <p:nvPr>
            <p:ph type="subTitle" idx="4"/>
          </p:nvPr>
        </p:nvSpPr>
        <p:spPr>
          <a:xfrm>
            <a:off x="731063" y="3396397"/>
            <a:ext cx="6823253" cy="1005211"/>
          </a:xfrm>
          <a:prstGeom prst="rect">
            <a:avLst/>
          </a:prstGeom>
          <a:noFill/>
          <a:ln cap="flat">
            <a:noFill/>
            <a:prstDash val="solid"/>
            <a:miter lim="800000"/>
            <a:headEnd type="none" w="med" len="med"/>
            <a:tailEnd type="none" w="med" len="med"/>
          </a:ln>
        </p:spPr>
        <p:txBody>
          <a:bodyPr/>
          <a:lstStyle>
            <a:lvl1pPr marL="0" indent="0" algn="l" defTabSz="974750" rtl="0" eaLnBrk="1" fontAlgn="base" hangingPunct="1">
              <a:lnSpc>
                <a:spcPct val="100000"/>
              </a:lnSpc>
              <a:spcBef>
                <a:spcPct val="20000"/>
              </a:spcBef>
              <a:spcAft>
                <a:spcPct val="0"/>
              </a:spcAft>
              <a:buClrTx/>
              <a:buSzTx/>
              <a:buFontTx/>
              <a:buNone/>
              <a:defRPr kumimoji="0" lang="zh-CN" altLang="en-US" sz="2985" b="1" i="0" u="none">
                <a:solidFill>
                  <a:schemeClr val="tx1"/>
                </a:solidFill>
                <a:latin typeface="Arial" pitchFamily="34" charset="0"/>
                <a:ea typeface="黑体" charset="-122"/>
              </a:defRPr>
            </a:lvl1pPr>
            <a:lvl2pPr marL="487375" indent="0" algn="ctr" defTabSz="974750" rtl="0" eaLnBrk="1" fontAlgn="base" hangingPunct="1">
              <a:lnSpc>
                <a:spcPct val="100000"/>
              </a:lnSpc>
              <a:spcBef>
                <a:spcPct val="20000"/>
              </a:spcBef>
              <a:spcAft>
                <a:spcPct val="0"/>
              </a:spcAft>
              <a:buClrTx/>
              <a:buSzTx/>
              <a:buFontTx/>
              <a:buNone/>
              <a:defRPr kumimoji="0" lang="zh-CN" altLang="en-US" sz="2558" b="0" i="0" u="none">
                <a:solidFill>
                  <a:schemeClr val="tx1"/>
                </a:solidFill>
                <a:latin typeface="Arial" pitchFamily="34" charset="0"/>
                <a:ea typeface="微软雅黑" charset="-122"/>
              </a:defRPr>
            </a:lvl2pPr>
            <a:lvl3pPr marL="974750" indent="0" algn="ctr" defTabSz="974750" rtl="0" eaLnBrk="1" fontAlgn="base" hangingPunct="1">
              <a:lnSpc>
                <a:spcPct val="100000"/>
              </a:lnSpc>
              <a:spcBef>
                <a:spcPct val="20000"/>
              </a:spcBef>
              <a:spcAft>
                <a:spcPct val="0"/>
              </a:spcAft>
              <a:buClrTx/>
              <a:buSzTx/>
              <a:buFontTx/>
              <a:buNone/>
              <a:defRPr kumimoji="0" lang="zh-CN" altLang="en-US" sz="2132" b="0" i="0" u="none">
                <a:solidFill>
                  <a:schemeClr val="tx1"/>
                </a:solidFill>
                <a:latin typeface="Arial" pitchFamily="34" charset="0"/>
                <a:ea typeface="微软雅黑" charset="-122"/>
              </a:defRPr>
            </a:lvl3pPr>
            <a:lvl4pPr marL="1462126" indent="0" algn="ctr" defTabSz="974750" rtl="0" eaLnBrk="1" fontAlgn="base" hangingPunct="1">
              <a:lnSpc>
                <a:spcPct val="100000"/>
              </a:lnSpc>
              <a:spcBef>
                <a:spcPct val="20000"/>
              </a:spcBef>
              <a:spcAft>
                <a:spcPct val="0"/>
              </a:spcAft>
              <a:buClrTx/>
              <a:buSzTx/>
              <a:buFontTx/>
              <a:buNone/>
              <a:defRPr kumimoji="0" lang="zh-CN" altLang="en-US" sz="1919" b="0" i="0" u="none">
                <a:solidFill>
                  <a:schemeClr val="tx1"/>
                </a:solidFill>
                <a:latin typeface="Arial" pitchFamily="34" charset="0"/>
                <a:ea typeface="微软雅黑" charset="-122"/>
              </a:defRPr>
            </a:lvl4pPr>
            <a:lvl5pPr marL="1949501" indent="0" algn="ctr" defTabSz="974750" rtl="0" eaLnBrk="1" fontAlgn="base" hangingPunct="1">
              <a:lnSpc>
                <a:spcPct val="100000"/>
              </a:lnSpc>
              <a:spcBef>
                <a:spcPct val="20000"/>
              </a:spcBef>
              <a:spcAft>
                <a:spcPct val="0"/>
              </a:spcAft>
              <a:buClrTx/>
              <a:buSzTx/>
              <a:buFontTx/>
              <a:buNone/>
              <a:defRPr kumimoji="0" lang="zh-CN" altLang="en-US" sz="1919" b="0" i="0" u="none">
                <a:solidFill>
                  <a:schemeClr val="tx1"/>
                </a:solidFill>
                <a:latin typeface="Arial" pitchFamily="34" charset="0"/>
                <a:ea typeface="微软雅黑" charset="-122"/>
              </a:defRPr>
            </a:lvl5pPr>
          </a:lstStyle>
          <a:p>
            <a:pPr lvl="0"/>
            <a:r>
              <a:t>单击此处编辑母版副标题样式</a:t>
            </a: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1"/>
          </p:nvPr>
        </p:nvSpPr>
        <p:spPr/>
        <p:txBody>
          <a:bodyPr/>
          <a:lstStyle/>
          <a:p>
            <a:pPr marL="0" lvl="0" indent="0" algn="l" defTabSz="974750" rtl="0" eaLnBrk="1" fontAlgn="base" hangingPunct="1">
              <a:lnSpc>
                <a:spcPct val="100000"/>
              </a:lnSpc>
              <a:spcBef>
                <a:spcPct val="0"/>
              </a:spcBef>
              <a:spcAft>
                <a:spcPct val="0"/>
              </a:spcAft>
              <a:buSzTx/>
              <a:buFont typeface="Times New Roman" charset="0"/>
            </a:pPr>
            <a:endParaRPr kumimoji="0" lang="en-US" altLang="en-US" sz="1492" u="none">
              <a:solidFill>
                <a:schemeClr val="tx1"/>
              </a:solidFill>
            </a:endParaRPr>
          </a:p>
        </p:txBody>
      </p:sp>
      <p:sp>
        <p:nvSpPr>
          <p:cNvPr id="3" name="Footer Placeholder 2"/>
          <p:cNvSpPr>
            <a:spLocks noGrp="1"/>
          </p:cNvSpPr>
          <p:nvPr>
            <p:ph type="ftr" sz="quarter" idx="10"/>
          </p:nvPr>
        </p:nvSpPr>
        <p:spPr/>
        <p:txBody>
          <a:bodyPr/>
          <a:lstStyle/>
          <a:p>
            <a:pPr marL="0" lvl="0" indent="0" algn="ctr" defTabSz="974750" rtl="0" eaLnBrk="1" fontAlgn="base" hangingPunct="1">
              <a:lnSpc>
                <a:spcPct val="100000"/>
              </a:lnSpc>
              <a:spcBef>
                <a:spcPct val="0"/>
              </a:spcBef>
              <a:spcAft>
                <a:spcPct val="0"/>
              </a:spcAft>
              <a:buSzTx/>
              <a:buFont typeface="Times New Roman" charset="0"/>
            </a:pPr>
            <a:endParaRPr kumimoji="0" lang="zh-CN" altLang="en-US" sz="1492" u="none">
              <a:solidFill>
                <a:schemeClr val="tx1"/>
              </a:solidFill>
            </a:endParaRPr>
          </a:p>
        </p:txBody>
      </p:sp>
      <p:sp>
        <p:nvSpPr>
          <p:cNvPr id="4" name="Slide Number Placeholder 3"/>
          <p:cNvSpPr>
            <a:spLocks noGrp="1"/>
          </p:cNvSpPr>
          <p:nvPr>
            <p:ph type="sldNum" sz="quarter" idx="12"/>
          </p:nvPr>
        </p:nvSpPr>
        <p:spPr/>
        <p:txBody>
          <a:bodyPr/>
          <a:lstStyle/>
          <a:p>
            <a:pPr marL="0" lvl="0" indent="0" algn="r" defTabSz="974750" rtl="0" eaLnBrk="1" fontAlgn="base" hangingPunct="1">
              <a:lnSpc>
                <a:spcPct val="100000"/>
              </a:lnSpc>
              <a:spcBef>
                <a:spcPct val="0"/>
              </a:spcBef>
              <a:spcAft>
                <a:spcPct val="0"/>
              </a:spcAft>
              <a:buSzTx/>
              <a:buFont typeface="Times New Roman" charset="0"/>
            </a:pPr>
            <a:fld id="{93AE1883-0942-4AA3-9DB2-9C7C3A0314B1}" type="slidenum">
              <a:rPr kumimoji="0" lang="zh-CN" altLang="en-US" sz="1492" u="none">
                <a:solidFill>
                  <a:schemeClr val="tx1"/>
                </a:solidFill>
              </a:rPr>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image" Target="../media/image2.png" /><Relationship Id="rId4" Type="http://schemas.openxmlformats.org/officeDocument/2006/relationships/image" Target="../media/image3.jpeg" /><Relationship Id="rId5"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slideLayout" Target="../slideLayouts/slideLayout15.xml" /><Relationship Id="rId3" Type="http://schemas.openxmlformats.org/officeDocument/2006/relationships/image" Target="../media/image2.png" /><Relationship Id="rId4" Type="http://schemas.openxmlformats.org/officeDocument/2006/relationships/image" Target="../media/image3.jpeg" /><Relationship Id="rId5"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4"/>
          <a:stretch>
            <a:fillRect/>
          </a:stretch>
        </a:blipFill>
      </p:bgPr>
    </p:bg>
    <p:spTree>
      <p:nvGrpSpPr>
        <p:cNvPr id="1" name=""/>
        <p:cNvGrpSpPr/>
        <p:nvPr/>
      </p:nvGrpSpPr>
      <p:grpSpPr/>
      <p:sp>
        <p:nvSpPr>
          <p:cNvPr id="1026" name=""/>
          <p:cNvSpPr/>
          <p:nvPr>
            <p:ph type="ftr" sz="quarter"/>
          </p:nvPr>
        </p:nvSpPr>
        <p:spPr>
          <a:xfrm>
            <a:off x="3330397" y="6823253"/>
            <a:ext cx="3086710" cy="343532"/>
          </a:xfrm>
          <a:prstGeom prst="rect">
            <a:avLst/>
          </a:prstGeom>
          <a:noFill/>
          <a:ln cap="flat">
            <a:noFill/>
            <a:prstDash val="solid"/>
            <a:miter lim="800000"/>
            <a:headEnd type="none" w="med" len="med"/>
            <a:tailEnd type="none" w="med" len="med"/>
          </a:ln>
        </p:spPr>
        <p:txBody>
          <a:bodyPr/>
          <a:lstStyle>
            <a:defPPr>
              <a:defRPr lang="zh-CN"/>
            </a:defPPr>
            <a:lvl1pPr marL="0" indent="0" algn="l" defTabSz="974750" rtl="0" eaLnBrk="1" fontAlgn="base" latinLnBrk="0" hangingPunct="1">
              <a:lnSpc>
                <a:spcPct val="100000"/>
              </a:lnSpc>
              <a:spcBef>
                <a:spcPct val="0"/>
              </a:spcBef>
              <a:spcAft>
                <a:spcPct val="0"/>
              </a:spcAft>
              <a:buClrTx/>
              <a:buSzTx/>
              <a:buFontTx/>
              <a:buNone/>
              <a:defRPr kumimoji="0" lang="zh-CN" altLang="en-US" sz="2558" b="0" i="0" u="none" kern="1200">
                <a:solidFill>
                  <a:schemeClr val="tx1"/>
                </a:solidFill>
                <a:latin typeface="Times New Roman" charset="0"/>
                <a:ea typeface="宋体" charset="-122"/>
                <a:cs typeface="+mn-cs"/>
              </a:defRPr>
            </a:lvl1pPr>
            <a:lvl2pPr marL="487375" indent="0" algn="l" defTabSz="974750" rtl="0" eaLnBrk="1" fontAlgn="base" latinLnBrk="0" hangingPunct="1">
              <a:lnSpc>
                <a:spcPct val="100000"/>
              </a:lnSpc>
              <a:spcBef>
                <a:spcPct val="0"/>
              </a:spcBef>
              <a:spcAft>
                <a:spcPct val="0"/>
              </a:spcAft>
              <a:buClrTx/>
              <a:buSzTx/>
              <a:buFontTx/>
              <a:buNone/>
              <a:defRPr kumimoji="0" lang="zh-CN" altLang="en-US" sz="2558" b="0" i="0" u="none" kern="1200">
                <a:solidFill>
                  <a:schemeClr val="tx1"/>
                </a:solidFill>
                <a:latin typeface="Times New Roman" charset="0"/>
                <a:ea typeface="宋体" charset="-122"/>
                <a:cs typeface="+mn-cs"/>
              </a:defRPr>
            </a:lvl2pPr>
            <a:lvl3pPr marL="974750" indent="0" algn="l" defTabSz="974750" rtl="0" eaLnBrk="1" fontAlgn="base" latinLnBrk="0" hangingPunct="1">
              <a:lnSpc>
                <a:spcPct val="100000"/>
              </a:lnSpc>
              <a:spcBef>
                <a:spcPct val="0"/>
              </a:spcBef>
              <a:spcAft>
                <a:spcPct val="0"/>
              </a:spcAft>
              <a:buClrTx/>
              <a:buSzTx/>
              <a:buFontTx/>
              <a:buNone/>
              <a:defRPr kumimoji="0" lang="zh-CN" altLang="en-US" sz="2558" b="0" i="0" u="none" kern="1200">
                <a:solidFill>
                  <a:schemeClr val="tx1"/>
                </a:solidFill>
                <a:latin typeface="Times New Roman" charset="0"/>
                <a:ea typeface="宋体" charset="-122"/>
                <a:cs typeface="+mn-cs"/>
              </a:defRPr>
            </a:lvl3pPr>
            <a:lvl4pPr marL="1462126" indent="0" algn="l" defTabSz="974750" rtl="0" eaLnBrk="1" fontAlgn="base" latinLnBrk="0" hangingPunct="1">
              <a:lnSpc>
                <a:spcPct val="100000"/>
              </a:lnSpc>
              <a:spcBef>
                <a:spcPct val="0"/>
              </a:spcBef>
              <a:spcAft>
                <a:spcPct val="0"/>
              </a:spcAft>
              <a:buClrTx/>
              <a:buSzTx/>
              <a:buFontTx/>
              <a:buNone/>
              <a:defRPr kumimoji="0" lang="zh-CN" altLang="en-US" sz="2558" b="0" i="0" u="none" kern="1200">
                <a:solidFill>
                  <a:schemeClr val="tx1"/>
                </a:solidFill>
                <a:latin typeface="Times New Roman" charset="0"/>
                <a:ea typeface="宋体" charset="-122"/>
                <a:cs typeface="+mn-cs"/>
              </a:defRPr>
            </a:lvl4pPr>
            <a:lvl5pPr marL="1949501" indent="0" algn="l" defTabSz="974750" rtl="0" eaLnBrk="1" fontAlgn="base" latinLnBrk="0" hangingPunct="1">
              <a:lnSpc>
                <a:spcPct val="100000"/>
              </a:lnSpc>
              <a:spcBef>
                <a:spcPct val="0"/>
              </a:spcBef>
              <a:spcAft>
                <a:spcPct val="0"/>
              </a:spcAft>
              <a:buClrTx/>
              <a:buSzTx/>
              <a:buFontTx/>
              <a:buNone/>
              <a:defRPr kumimoji="0" lang="zh-CN" altLang="en-US" sz="2558" b="0"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defTabSz="974750" rtl="0" eaLnBrk="1" fontAlgn="base" hangingPunct="1">
              <a:lnSpc>
                <a:spcPct val="100000"/>
              </a:lnSpc>
              <a:spcBef>
                <a:spcPct val="0"/>
              </a:spcBef>
              <a:spcAft>
                <a:spcPct val="0"/>
              </a:spcAft>
              <a:buSzTx/>
              <a:buFont typeface="Times New Roman" charset="0"/>
            </a:pPr>
            <a:endParaRPr kumimoji="0" lang="zh-CN" altLang="en-US" sz="1492" u="none">
              <a:solidFill>
                <a:schemeClr val="tx1"/>
              </a:solidFill>
            </a:endParaRPr>
          </a:p>
        </p:txBody>
      </p:sp>
      <p:sp>
        <p:nvSpPr>
          <p:cNvPr id="1027" name=""/>
          <p:cNvSpPr/>
          <p:nvPr>
            <p:ph type="dt" sz="half" idx="1"/>
          </p:nvPr>
        </p:nvSpPr>
        <p:spPr>
          <a:xfrm>
            <a:off x="487375" y="6823253"/>
            <a:ext cx="2274418" cy="343532"/>
          </a:xfrm>
          <a:prstGeom prst="rect">
            <a:avLst/>
          </a:prstGeom>
          <a:noFill/>
          <a:ln cap="flat">
            <a:noFill/>
            <a:prstDash val="solid"/>
            <a:miter lim="800000"/>
            <a:headEnd type="none" w="med" len="med"/>
            <a:tailEnd type="none" w="med" len="med"/>
          </a:ln>
        </p:spPr>
        <p:txBody>
          <a:bodyPr/>
          <a:lstStyle>
            <a:defPPr>
              <a:defRPr lang="zh-CN"/>
            </a:defPPr>
            <a:lvl1pPr marL="0" indent="0" algn="l" defTabSz="974750" rtl="0" eaLnBrk="1" fontAlgn="base" latinLnBrk="0" hangingPunct="1">
              <a:lnSpc>
                <a:spcPct val="100000"/>
              </a:lnSpc>
              <a:spcBef>
                <a:spcPct val="0"/>
              </a:spcBef>
              <a:spcAft>
                <a:spcPct val="0"/>
              </a:spcAft>
              <a:buClrTx/>
              <a:buSzTx/>
              <a:buFontTx/>
              <a:buNone/>
              <a:defRPr kumimoji="0" lang="zh-CN" altLang="en-US" sz="2558" b="0" i="0" u="none" kern="1200">
                <a:solidFill>
                  <a:schemeClr val="tx1"/>
                </a:solidFill>
                <a:latin typeface="Times New Roman" charset="0"/>
                <a:ea typeface="宋体" charset="-122"/>
                <a:cs typeface="+mn-cs"/>
              </a:defRPr>
            </a:lvl1pPr>
            <a:lvl2pPr marL="487375" indent="0" algn="l" defTabSz="974750" rtl="0" eaLnBrk="1" fontAlgn="base" latinLnBrk="0" hangingPunct="1">
              <a:lnSpc>
                <a:spcPct val="100000"/>
              </a:lnSpc>
              <a:spcBef>
                <a:spcPct val="0"/>
              </a:spcBef>
              <a:spcAft>
                <a:spcPct val="0"/>
              </a:spcAft>
              <a:buClrTx/>
              <a:buSzTx/>
              <a:buFontTx/>
              <a:buNone/>
              <a:defRPr kumimoji="0" lang="zh-CN" altLang="en-US" sz="2558" b="0" i="0" u="none" kern="1200">
                <a:solidFill>
                  <a:schemeClr val="tx1"/>
                </a:solidFill>
                <a:latin typeface="Times New Roman" charset="0"/>
                <a:ea typeface="宋体" charset="-122"/>
                <a:cs typeface="+mn-cs"/>
              </a:defRPr>
            </a:lvl2pPr>
            <a:lvl3pPr marL="974750" indent="0" algn="l" defTabSz="974750" rtl="0" eaLnBrk="1" fontAlgn="base" latinLnBrk="0" hangingPunct="1">
              <a:lnSpc>
                <a:spcPct val="100000"/>
              </a:lnSpc>
              <a:spcBef>
                <a:spcPct val="0"/>
              </a:spcBef>
              <a:spcAft>
                <a:spcPct val="0"/>
              </a:spcAft>
              <a:buClrTx/>
              <a:buSzTx/>
              <a:buFontTx/>
              <a:buNone/>
              <a:defRPr kumimoji="0" lang="zh-CN" altLang="en-US" sz="2558" b="0" i="0" u="none" kern="1200">
                <a:solidFill>
                  <a:schemeClr val="tx1"/>
                </a:solidFill>
                <a:latin typeface="Times New Roman" charset="0"/>
                <a:ea typeface="宋体" charset="-122"/>
                <a:cs typeface="+mn-cs"/>
              </a:defRPr>
            </a:lvl3pPr>
            <a:lvl4pPr marL="1462126" indent="0" algn="l" defTabSz="974750" rtl="0" eaLnBrk="1" fontAlgn="base" latinLnBrk="0" hangingPunct="1">
              <a:lnSpc>
                <a:spcPct val="100000"/>
              </a:lnSpc>
              <a:spcBef>
                <a:spcPct val="0"/>
              </a:spcBef>
              <a:spcAft>
                <a:spcPct val="0"/>
              </a:spcAft>
              <a:buClrTx/>
              <a:buSzTx/>
              <a:buFontTx/>
              <a:buNone/>
              <a:defRPr kumimoji="0" lang="zh-CN" altLang="en-US" sz="2558" b="0" i="0" u="none" kern="1200">
                <a:solidFill>
                  <a:schemeClr val="tx1"/>
                </a:solidFill>
                <a:latin typeface="Times New Roman" charset="0"/>
                <a:ea typeface="宋体" charset="-122"/>
                <a:cs typeface="+mn-cs"/>
              </a:defRPr>
            </a:lvl4pPr>
            <a:lvl5pPr marL="1949501" indent="0" algn="l" defTabSz="974750" rtl="0" eaLnBrk="1" fontAlgn="base" latinLnBrk="0" hangingPunct="1">
              <a:lnSpc>
                <a:spcPct val="100000"/>
              </a:lnSpc>
              <a:spcBef>
                <a:spcPct val="0"/>
              </a:spcBef>
              <a:spcAft>
                <a:spcPct val="0"/>
              </a:spcAft>
              <a:buClrTx/>
              <a:buSzTx/>
              <a:buFontTx/>
              <a:buNone/>
              <a:defRPr kumimoji="0" lang="zh-CN" altLang="en-US" sz="2558" b="0"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defTabSz="974750" rtl="0" eaLnBrk="1" fontAlgn="base" hangingPunct="1">
              <a:lnSpc>
                <a:spcPct val="100000"/>
              </a:lnSpc>
              <a:spcBef>
                <a:spcPct val="0"/>
              </a:spcBef>
              <a:spcAft>
                <a:spcPct val="0"/>
              </a:spcAft>
              <a:buSzTx/>
              <a:buFont typeface="Times New Roman" charset="0"/>
            </a:pPr>
            <a:endParaRPr kumimoji="0" lang="en-US" altLang="en-US" sz="1492" u="none">
              <a:solidFill>
                <a:schemeClr val="tx1"/>
              </a:solidFill>
            </a:endParaRPr>
          </a:p>
        </p:txBody>
      </p:sp>
      <p:sp>
        <p:nvSpPr>
          <p:cNvPr id="1028" name=""/>
          <p:cNvSpPr/>
          <p:nvPr>
            <p:ph type="sldNum" sz="quarter" idx="2"/>
          </p:nvPr>
        </p:nvSpPr>
        <p:spPr>
          <a:xfrm>
            <a:off x="6985711" y="6823253"/>
            <a:ext cx="2274418" cy="343532"/>
          </a:xfrm>
          <a:prstGeom prst="rect">
            <a:avLst/>
          </a:prstGeom>
          <a:noFill/>
          <a:ln cap="flat">
            <a:noFill/>
            <a:prstDash val="solid"/>
            <a:miter lim="800000"/>
            <a:headEnd type="none" w="med" len="med"/>
            <a:tailEnd type="none" w="med" len="med"/>
          </a:ln>
        </p:spPr>
        <p:txBody>
          <a:bodyPr/>
          <a:lstStyle>
            <a:defPPr>
              <a:defRPr lang="zh-CN"/>
            </a:defPPr>
            <a:lvl1pPr marL="0" indent="0" algn="l" defTabSz="974750" rtl="0" eaLnBrk="1" fontAlgn="base" latinLnBrk="0" hangingPunct="1">
              <a:lnSpc>
                <a:spcPct val="100000"/>
              </a:lnSpc>
              <a:spcBef>
                <a:spcPct val="0"/>
              </a:spcBef>
              <a:spcAft>
                <a:spcPct val="0"/>
              </a:spcAft>
              <a:buClrTx/>
              <a:buSzTx/>
              <a:buFontTx/>
              <a:buNone/>
              <a:defRPr kumimoji="0" lang="zh-CN" altLang="en-US" sz="2558" b="0" i="0" u="none" kern="1200">
                <a:solidFill>
                  <a:schemeClr val="tx1"/>
                </a:solidFill>
                <a:latin typeface="Times New Roman" charset="0"/>
                <a:ea typeface="宋体" charset="-122"/>
                <a:cs typeface="+mn-cs"/>
              </a:defRPr>
            </a:lvl1pPr>
            <a:lvl2pPr marL="487375" indent="0" algn="l" defTabSz="974750" rtl="0" eaLnBrk="1" fontAlgn="base" latinLnBrk="0" hangingPunct="1">
              <a:lnSpc>
                <a:spcPct val="100000"/>
              </a:lnSpc>
              <a:spcBef>
                <a:spcPct val="0"/>
              </a:spcBef>
              <a:spcAft>
                <a:spcPct val="0"/>
              </a:spcAft>
              <a:buClrTx/>
              <a:buSzTx/>
              <a:buFontTx/>
              <a:buNone/>
              <a:defRPr kumimoji="0" lang="zh-CN" altLang="en-US" sz="2558" b="0" i="0" u="none" kern="1200">
                <a:solidFill>
                  <a:schemeClr val="tx1"/>
                </a:solidFill>
                <a:latin typeface="Times New Roman" charset="0"/>
                <a:ea typeface="宋体" charset="-122"/>
                <a:cs typeface="+mn-cs"/>
              </a:defRPr>
            </a:lvl2pPr>
            <a:lvl3pPr marL="974750" indent="0" algn="l" defTabSz="974750" rtl="0" eaLnBrk="1" fontAlgn="base" latinLnBrk="0" hangingPunct="1">
              <a:lnSpc>
                <a:spcPct val="100000"/>
              </a:lnSpc>
              <a:spcBef>
                <a:spcPct val="0"/>
              </a:spcBef>
              <a:spcAft>
                <a:spcPct val="0"/>
              </a:spcAft>
              <a:buClrTx/>
              <a:buSzTx/>
              <a:buFontTx/>
              <a:buNone/>
              <a:defRPr kumimoji="0" lang="zh-CN" altLang="en-US" sz="2558" b="0" i="0" u="none" kern="1200">
                <a:solidFill>
                  <a:schemeClr val="tx1"/>
                </a:solidFill>
                <a:latin typeface="Times New Roman" charset="0"/>
                <a:ea typeface="宋体" charset="-122"/>
                <a:cs typeface="+mn-cs"/>
              </a:defRPr>
            </a:lvl3pPr>
            <a:lvl4pPr marL="1462126" indent="0" algn="l" defTabSz="974750" rtl="0" eaLnBrk="1" fontAlgn="base" latinLnBrk="0" hangingPunct="1">
              <a:lnSpc>
                <a:spcPct val="100000"/>
              </a:lnSpc>
              <a:spcBef>
                <a:spcPct val="0"/>
              </a:spcBef>
              <a:spcAft>
                <a:spcPct val="0"/>
              </a:spcAft>
              <a:buClrTx/>
              <a:buSzTx/>
              <a:buFontTx/>
              <a:buNone/>
              <a:defRPr kumimoji="0" lang="zh-CN" altLang="en-US" sz="2558" b="0" i="0" u="none" kern="1200">
                <a:solidFill>
                  <a:schemeClr val="tx1"/>
                </a:solidFill>
                <a:latin typeface="Times New Roman" charset="0"/>
                <a:ea typeface="宋体" charset="-122"/>
                <a:cs typeface="+mn-cs"/>
              </a:defRPr>
            </a:lvl4pPr>
            <a:lvl5pPr marL="1949501" indent="0" algn="l" defTabSz="974750" rtl="0" eaLnBrk="1" fontAlgn="base" latinLnBrk="0" hangingPunct="1">
              <a:lnSpc>
                <a:spcPct val="100000"/>
              </a:lnSpc>
              <a:spcBef>
                <a:spcPct val="0"/>
              </a:spcBef>
              <a:spcAft>
                <a:spcPct val="0"/>
              </a:spcAft>
              <a:buClrTx/>
              <a:buSzTx/>
              <a:buFontTx/>
              <a:buNone/>
              <a:defRPr kumimoji="0" lang="zh-CN" altLang="en-US" sz="2558" b="0"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r" defTabSz="974750" rtl="0" eaLnBrk="1" fontAlgn="base" hangingPunct="1">
              <a:lnSpc>
                <a:spcPct val="100000"/>
              </a:lnSpc>
              <a:spcBef>
                <a:spcPct val="0"/>
              </a:spcBef>
              <a:spcAft>
                <a:spcPct val="0"/>
              </a:spcAft>
              <a:buSzTx/>
              <a:buFont typeface="Times New Roman" charset="0"/>
            </a:pPr>
            <a:fld id="{241130C8-FF1D-42C5-88A2-997F4B0A0E1D}" type="slidenum">
              <a:rPr kumimoji="0" lang="zh-CN" altLang="en-US" sz="1492" u="none">
                <a:solidFill>
                  <a:schemeClr val="tx1"/>
                </a:solidFill>
              </a:rPr>
              <a:t>*</a:t>
            </a:fld>
          </a:p>
        </p:txBody>
      </p:sp>
      <p:sp>
        <p:nvSpPr>
          <p:cNvPr id="1029" name=""/>
          <p:cNvSpPr/>
          <p:nvPr>
            <p:ph type="title" idx="3"/>
          </p:nvPr>
        </p:nvSpPr>
        <p:spPr>
          <a:xfrm>
            <a:off x="487375" y="292764"/>
            <a:ext cx="8772754" cy="1218438"/>
          </a:xfrm>
          <a:prstGeom prst="rect">
            <a:avLst/>
          </a:prstGeom>
          <a:noFill/>
          <a:ln cap="flat">
            <a:noFill/>
            <a:prstDash val="solid"/>
            <a:miter lim="800000"/>
            <a:headEnd type="none" w="med" len="med"/>
            <a:tailEnd type="none" w="med" len="med"/>
          </a:ln>
        </p:spPr>
        <p:txBody>
          <a:bodyPr anchor="ctr" anchorCtr="0"/>
          <a:lstStyle>
            <a:lvl1pPr marL="0" indent="0" algn="l" defTabSz="974750" rtl="0" eaLnBrk="1" fontAlgn="base" hangingPunct="1">
              <a:lnSpc>
                <a:spcPct val="100000"/>
              </a:lnSpc>
              <a:spcBef>
                <a:spcPct val="0"/>
              </a:spcBef>
              <a:spcAft>
                <a:spcPct val="0"/>
              </a:spcAft>
              <a:buClrTx/>
              <a:buSzTx/>
              <a:buFontTx/>
              <a:buNone/>
              <a:defRPr kumimoji="0" lang="zh-CN" altLang="en-US" sz="3411" b="1" i="0" u="none">
                <a:solidFill>
                  <a:schemeClr val="tx2"/>
                </a:solidFill>
                <a:effectLst>
                  <a:outerShdw blurRad="38100" dist="38100" dir="2700000" algn="tl">
                    <a:srgbClr val="000000">
                      <a:alpha val="43137"/>
                    </a:srgbClr>
                  </a:outerShdw>
                </a:effectLst>
                <a:latin typeface="Arial" pitchFamily="34" charset="0"/>
                <a:ea typeface="微软雅黑" charset="-122"/>
              </a:defRPr>
            </a:lvl1pPr>
          </a:lstStyle>
          <a:p>
            <a:pPr lvl="0"/>
            <a:r>
              <a:t>单击此处编辑母版标题样式</a:t>
            </a:r>
          </a:p>
        </p:txBody>
      </p:sp>
      <p:sp>
        <p:nvSpPr>
          <p:cNvPr id="1030" name=""/>
          <p:cNvSpPr/>
          <p:nvPr>
            <p:ph type="body" idx="4"/>
          </p:nvPr>
        </p:nvSpPr>
        <p:spPr>
          <a:xfrm>
            <a:off x="487375" y="1705813"/>
            <a:ext cx="8772754" cy="4824676"/>
          </a:xfrm>
          <a:prstGeom prst="rect">
            <a:avLst/>
          </a:prstGeom>
          <a:noFill/>
          <a:ln cap="flat">
            <a:noFill/>
            <a:prstDash val="solid"/>
            <a:miter lim="800000"/>
            <a:headEnd type="none" w="med" len="med"/>
            <a:tailEnd type="none" w="med" len="med"/>
          </a:ln>
        </p:spPr>
        <p:txBody>
          <a:bodyPr/>
          <a:lstStyle>
            <a:lvl1pPr marL="365531" indent="-365531" algn="l" defTabSz="974750" rtl="0" eaLnBrk="1" fontAlgn="base" hangingPunct="1">
              <a:lnSpc>
                <a:spcPct val="100000"/>
              </a:lnSpc>
              <a:spcBef>
                <a:spcPct val="20000"/>
              </a:spcBef>
              <a:spcAft>
                <a:spcPct val="0"/>
              </a:spcAft>
              <a:buClrTx/>
              <a:buSzTx/>
              <a:buFontTx/>
              <a:buBlip>
                <a:blip r:embed="rId3"/>
              </a:buBlip>
              <a:defRPr kumimoji="0" lang="zh-CN" altLang="en-US" sz="2985" b="0" i="0" u="none">
                <a:solidFill>
                  <a:schemeClr val="tx1"/>
                </a:solidFill>
                <a:latin typeface="Arial" pitchFamily="34" charset="0"/>
                <a:ea typeface="微软雅黑" charset="-122"/>
              </a:defRPr>
            </a:lvl1pPr>
            <a:lvl2pPr marL="791985" indent="-304610" algn="l" defTabSz="974750" rtl="0" eaLnBrk="1" fontAlgn="base" hangingPunct="1">
              <a:lnSpc>
                <a:spcPct val="100000"/>
              </a:lnSpc>
              <a:spcBef>
                <a:spcPct val="20000"/>
              </a:spcBef>
              <a:spcAft>
                <a:spcPct val="0"/>
              </a:spcAft>
              <a:buClrTx/>
              <a:buSzTx/>
              <a:buFontTx/>
              <a:buChar char="–"/>
              <a:defRPr kumimoji="0" lang="zh-CN" altLang="en-US" sz="2558" b="0" i="0" u="none">
                <a:solidFill>
                  <a:schemeClr val="tx1"/>
                </a:solidFill>
                <a:latin typeface="Arial" pitchFamily="34" charset="0"/>
                <a:ea typeface="微软雅黑" charset="-122"/>
              </a:defRPr>
            </a:lvl2pPr>
            <a:lvl3pPr marL="1218438" indent="-243688" algn="l" defTabSz="974750" rtl="0" eaLnBrk="1" fontAlgn="base" hangingPunct="1">
              <a:lnSpc>
                <a:spcPct val="100000"/>
              </a:lnSpc>
              <a:spcBef>
                <a:spcPct val="20000"/>
              </a:spcBef>
              <a:spcAft>
                <a:spcPct val="0"/>
              </a:spcAft>
              <a:buClrTx/>
              <a:buSzTx/>
              <a:buFontTx/>
              <a:buChar char="•"/>
              <a:defRPr kumimoji="0" lang="zh-CN" altLang="en-US" sz="2132" b="0" i="0" u="none">
                <a:solidFill>
                  <a:schemeClr val="tx1"/>
                </a:solidFill>
                <a:latin typeface="Arial" pitchFamily="34" charset="0"/>
                <a:ea typeface="微软雅黑" charset="-122"/>
              </a:defRPr>
            </a:lvl3pPr>
            <a:lvl4pPr marL="1705813" indent="-243688" algn="l" defTabSz="974750" rtl="0" eaLnBrk="1" fontAlgn="base" hangingPunct="1">
              <a:lnSpc>
                <a:spcPct val="100000"/>
              </a:lnSpc>
              <a:spcBef>
                <a:spcPct val="20000"/>
              </a:spcBef>
              <a:spcAft>
                <a:spcPct val="0"/>
              </a:spcAft>
              <a:buClrTx/>
              <a:buSzTx/>
              <a:buFontTx/>
              <a:buChar char="–"/>
              <a:defRPr kumimoji="0" lang="zh-CN" altLang="en-US" sz="1919" b="0" i="0" u="none">
                <a:solidFill>
                  <a:schemeClr val="tx1"/>
                </a:solidFill>
                <a:latin typeface="Arial" pitchFamily="34" charset="0"/>
                <a:ea typeface="微软雅黑" charset="-122"/>
              </a:defRPr>
            </a:lvl4pPr>
            <a:lvl5pPr marL="2193188" indent="-243688" algn="l" defTabSz="974750" rtl="0" eaLnBrk="1" fontAlgn="base" hangingPunct="1">
              <a:lnSpc>
                <a:spcPct val="100000"/>
              </a:lnSpc>
              <a:spcBef>
                <a:spcPct val="20000"/>
              </a:spcBef>
              <a:spcAft>
                <a:spcPct val="0"/>
              </a:spcAft>
              <a:buClrTx/>
              <a:buSzTx/>
              <a:buFontTx/>
              <a:buChar char="»"/>
              <a:defRPr kumimoji="0" lang="zh-CN" altLang="en-US" sz="1919" b="0" i="0" u="none">
                <a:solidFill>
                  <a:schemeClr val="tx1"/>
                </a:solidFill>
                <a:latin typeface="Arial" pitchFamily="34" charset="0"/>
                <a:ea typeface="微软雅黑" charset="-122"/>
              </a:defRPr>
            </a:lvl5pPr>
          </a:lstStyle>
          <a:p>
            <a:pPr lvl="0"/>
            <a:r>
              <a:t>单击此处编辑母版文本样式</a:t>
            </a:r>
          </a:p>
          <a:p>
            <a:pPr lvl="1"/>
            <a:r>
              <a:t>第二级</a:t>
            </a:r>
          </a:p>
          <a:p>
            <a:pPr lvl="2"/>
            <a:r>
              <a:t>第三级</a:t>
            </a:r>
          </a:p>
          <a:p>
            <a:pPr lvl="3"/>
            <a:r>
              <a:t>第四级</a:t>
            </a:r>
          </a:p>
          <a:p>
            <a:pPr lvl="4"/>
            <a:r>
              <a:t>第五级</a:t>
            </a: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Lst>
  <p:transition/>
  <p:timing/>
  <p:hf sldNum="0" hdr="0"/>
  <p:txStyles>
    <p:titleStyle>
      <a:lvl1pPr marL="0" indent="0" algn="l" defTabSz="974750" rtl="0" eaLnBrk="1" fontAlgn="base" hangingPunct="1">
        <a:lnSpc>
          <a:spcPct val="100000"/>
        </a:lnSpc>
        <a:spcBef>
          <a:spcPct val="0"/>
        </a:spcBef>
        <a:spcAft>
          <a:spcPct val="0"/>
        </a:spcAft>
        <a:buClrTx/>
        <a:buSzTx/>
        <a:buFontTx/>
        <a:buNone/>
        <a:defRPr kumimoji="0" sz="3411" b="1" i="0" u="none">
          <a:solidFill>
            <a:schemeClr val="tx2"/>
          </a:solidFill>
          <a:effectLst>
            <a:outerShdw blurRad="38100" dist="38100" dir="2700000" algn="tl">
              <a:srgbClr val="000000">
                <a:alpha val="43137"/>
              </a:srgbClr>
            </a:outerShdw>
          </a:effectLst>
          <a:latin typeface="Arial" pitchFamily="34" charset="0"/>
          <a:ea typeface="微软雅黑" charset="-122"/>
        </a:defRPr>
      </a:lvl1pPr>
    </p:titleStyle>
    <p:bodyStyle>
      <a:lvl1pPr marL="365531" indent="-365531" algn="l" defTabSz="974750" rtl="0" eaLnBrk="1" fontAlgn="base" hangingPunct="1">
        <a:lnSpc>
          <a:spcPct val="100000"/>
        </a:lnSpc>
        <a:spcBef>
          <a:spcPct val="20000"/>
        </a:spcBef>
        <a:spcAft>
          <a:spcPct val="0"/>
        </a:spcAft>
        <a:buClrTx/>
        <a:buSzTx/>
        <a:buFontTx/>
        <a:buBlip>
          <a:blip r:embed="rId3"/>
        </a:buBlip>
        <a:defRPr kumimoji="0" sz="2985" b="0" i="0" u="none">
          <a:solidFill>
            <a:schemeClr val="tx1"/>
          </a:solidFill>
          <a:latin typeface="Arial" pitchFamily="34" charset="0"/>
          <a:ea typeface="微软雅黑" charset="-122"/>
        </a:defRPr>
      </a:lvl1pPr>
      <a:lvl2pPr marL="791985" indent="-304610" algn="l" defTabSz="974750" rtl="0" eaLnBrk="1" fontAlgn="base" hangingPunct="1">
        <a:lnSpc>
          <a:spcPct val="100000"/>
        </a:lnSpc>
        <a:spcBef>
          <a:spcPct val="20000"/>
        </a:spcBef>
        <a:spcAft>
          <a:spcPct val="0"/>
        </a:spcAft>
        <a:buClrTx/>
        <a:buSzTx/>
        <a:buFontTx/>
        <a:buChar char="–"/>
        <a:defRPr kumimoji="0" sz="2558" b="0" i="0" u="none">
          <a:solidFill>
            <a:schemeClr val="tx1"/>
          </a:solidFill>
          <a:latin typeface="Arial" pitchFamily="34" charset="0"/>
          <a:ea typeface="微软雅黑" charset="-122"/>
        </a:defRPr>
      </a:lvl2pPr>
      <a:lvl3pPr marL="1218438" indent="-243688" algn="l" defTabSz="974750" rtl="0" eaLnBrk="1" fontAlgn="base" hangingPunct="1">
        <a:lnSpc>
          <a:spcPct val="100000"/>
        </a:lnSpc>
        <a:spcBef>
          <a:spcPct val="20000"/>
        </a:spcBef>
        <a:spcAft>
          <a:spcPct val="0"/>
        </a:spcAft>
        <a:buClrTx/>
        <a:buSzTx/>
        <a:buFontTx/>
        <a:buChar char="•"/>
        <a:defRPr kumimoji="0" sz="2132" b="0" i="0" u="none">
          <a:solidFill>
            <a:schemeClr val="tx1"/>
          </a:solidFill>
          <a:latin typeface="Arial" pitchFamily="34" charset="0"/>
          <a:ea typeface="微软雅黑" charset="-122"/>
        </a:defRPr>
      </a:lvl3pPr>
      <a:lvl4pPr marL="1705813" indent="-243688" algn="l" defTabSz="974750" rtl="0" eaLnBrk="1" fontAlgn="base" hangingPunct="1">
        <a:lnSpc>
          <a:spcPct val="100000"/>
        </a:lnSpc>
        <a:spcBef>
          <a:spcPct val="20000"/>
        </a:spcBef>
        <a:spcAft>
          <a:spcPct val="0"/>
        </a:spcAft>
        <a:buClrTx/>
        <a:buSzTx/>
        <a:buFontTx/>
        <a:buChar char="–"/>
        <a:defRPr kumimoji="0" sz="1919" b="0" i="0" u="none">
          <a:solidFill>
            <a:schemeClr val="tx1"/>
          </a:solidFill>
          <a:latin typeface="Arial" pitchFamily="34" charset="0"/>
          <a:ea typeface="微软雅黑" charset="-122"/>
        </a:defRPr>
      </a:lvl4pPr>
      <a:lvl5pPr marL="2193188" indent="-243688" algn="l" defTabSz="974750" rtl="0" eaLnBrk="1" fontAlgn="base" hangingPunct="1">
        <a:lnSpc>
          <a:spcPct val="100000"/>
        </a:lnSpc>
        <a:spcBef>
          <a:spcPct val="20000"/>
        </a:spcBef>
        <a:spcAft>
          <a:spcPct val="0"/>
        </a:spcAft>
        <a:buClrTx/>
        <a:buSzTx/>
        <a:buFontTx/>
        <a:buChar char="»"/>
        <a:defRPr kumimoji="0" sz="1919" b="0" i="0" u="none">
          <a:solidFill>
            <a:schemeClr val="tx1"/>
          </a:solidFill>
          <a:latin typeface="Arial" pitchFamily="34" charset="0"/>
          <a:ea typeface="微软雅黑" charset="-122"/>
        </a:defRPr>
      </a:lvl5pPr>
    </p:bodyStyle>
    <p:otherStyle>
      <a:lvl1pPr marL="0" indent="0" algn="l" defTabSz="974750" rtl="0" eaLnBrk="1" fontAlgn="base" hangingPunct="1">
        <a:lnSpc>
          <a:spcPct val="100000"/>
        </a:lnSpc>
        <a:spcBef>
          <a:spcPct val="0"/>
        </a:spcBef>
        <a:spcAft>
          <a:spcPct val="0"/>
        </a:spcAft>
        <a:buSzTx/>
        <a:buFont typeface="Times New Roman" charset="0"/>
        <a:buNone/>
        <a:defRPr kumimoji="0" sz="1919" b="0" i="0" u="none">
          <a:solidFill>
            <a:schemeClr val="tx1"/>
          </a:solidFill>
        </a:defRPr>
      </a:lvl1pPr>
      <a:lvl2pPr marL="487375" indent="0" algn="l" defTabSz="974750" rtl="0" eaLnBrk="1" fontAlgn="base" hangingPunct="1">
        <a:lnSpc>
          <a:spcPct val="100000"/>
        </a:lnSpc>
        <a:spcBef>
          <a:spcPct val="0"/>
        </a:spcBef>
        <a:spcAft>
          <a:spcPct val="0"/>
        </a:spcAft>
        <a:buSzTx/>
        <a:buFont typeface="Times New Roman" charset="0"/>
        <a:buNone/>
        <a:defRPr kumimoji="0" sz="1919" b="0" i="0" u="none">
          <a:solidFill>
            <a:schemeClr val="tx1"/>
          </a:solidFill>
        </a:defRPr>
      </a:lvl2pPr>
      <a:lvl3pPr marL="974750" indent="0" algn="l" defTabSz="974750" rtl="0" eaLnBrk="1" fontAlgn="base" hangingPunct="1">
        <a:lnSpc>
          <a:spcPct val="100000"/>
        </a:lnSpc>
        <a:spcBef>
          <a:spcPct val="0"/>
        </a:spcBef>
        <a:spcAft>
          <a:spcPct val="0"/>
        </a:spcAft>
        <a:buSzTx/>
        <a:buFont typeface="Times New Roman" charset="0"/>
        <a:buNone/>
        <a:defRPr kumimoji="0" sz="1919" b="0" i="0" u="none">
          <a:solidFill>
            <a:schemeClr val="tx1"/>
          </a:solidFill>
        </a:defRPr>
      </a:lvl3pPr>
      <a:lvl4pPr marL="1462126" indent="0" algn="l" defTabSz="974750" rtl="0" eaLnBrk="1" fontAlgn="base" hangingPunct="1">
        <a:lnSpc>
          <a:spcPct val="100000"/>
        </a:lnSpc>
        <a:spcBef>
          <a:spcPct val="0"/>
        </a:spcBef>
        <a:spcAft>
          <a:spcPct val="0"/>
        </a:spcAft>
        <a:buSzTx/>
        <a:buFont typeface="Times New Roman" charset="0"/>
        <a:buNone/>
        <a:defRPr kumimoji="0" sz="1919" b="0" i="0" u="none">
          <a:solidFill>
            <a:schemeClr val="tx1"/>
          </a:solidFill>
        </a:defRPr>
      </a:lvl4pPr>
      <a:lvl5pPr marL="1949501" indent="0" algn="l" defTabSz="974750" rtl="0" eaLnBrk="1" fontAlgn="base" hangingPunct="1">
        <a:lnSpc>
          <a:spcPct val="100000"/>
        </a:lnSpc>
        <a:spcBef>
          <a:spcPct val="0"/>
        </a:spcBef>
        <a:spcAft>
          <a:spcPct val="0"/>
        </a:spcAft>
        <a:buSzTx/>
        <a:buFont typeface="Times New Roman" charset="0"/>
        <a:buNone/>
        <a:defRPr kumimoji="0" sz="1919" b="0" i="0" u="none">
          <a:solidFill>
            <a:schemeClr val="tx1"/>
          </a:solidFill>
        </a:defRPr>
      </a:lvl5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4"/>
          <a:stretch>
            <a:fillRect/>
          </a:stretch>
        </a:blipFill>
      </p:bgPr>
    </p:bg>
    <p:spTree>
      <p:nvGrpSpPr>
        <p:cNvPr id="1" name=""/>
        <p:cNvGrpSpPr/>
        <p:nvPr/>
      </p:nvGrpSpPr>
      <p:grpSpPr/>
      <p:sp>
        <p:nvSpPr>
          <p:cNvPr id="1054" name=""/>
          <p:cNvSpPr/>
          <p:nvPr>
            <p:ph type="ftr" sz="quarter"/>
          </p:nvPr>
        </p:nvSpPr>
        <p:spPr>
          <a:xfrm>
            <a:off x="3330397" y="6823253"/>
            <a:ext cx="3086710" cy="343532"/>
          </a:xfrm>
          <a:prstGeom prst="rect">
            <a:avLst/>
          </a:prstGeom>
          <a:noFill/>
          <a:ln cap="flat">
            <a:noFill/>
            <a:prstDash val="solid"/>
            <a:miter lim="800000"/>
            <a:headEnd type="none" w="med" len="med"/>
            <a:tailEnd type="none" w="med" len="med"/>
          </a:ln>
        </p:spPr>
        <p:txBody>
          <a:bodyPr/>
          <a:lstStyle>
            <a:defPPr>
              <a:defRPr lang="zh-CN"/>
            </a:defPPr>
            <a:lvl1pPr marL="0" indent="0" algn="l" defTabSz="974750" rtl="0" eaLnBrk="1" fontAlgn="base" latinLnBrk="0" hangingPunct="1">
              <a:lnSpc>
                <a:spcPct val="100000"/>
              </a:lnSpc>
              <a:spcBef>
                <a:spcPct val="0"/>
              </a:spcBef>
              <a:spcAft>
                <a:spcPct val="0"/>
              </a:spcAft>
              <a:buClrTx/>
              <a:buSzTx/>
              <a:buFontTx/>
              <a:buNone/>
              <a:defRPr kumimoji="0" lang="zh-CN" altLang="en-US" sz="2558" b="0" i="0" u="none" kern="1200">
                <a:solidFill>
                  <a:schemeClr val="tx1"/>
                </a:solidFill>
                <a:latin typeface="Times New Roman" charset="0"/>
                <a:ea typeface="宋体" charset="-122"/>
                <a:cs typeface="+mn-cs"/>
              </a:defRPr>
            </a:lvl1pPr>
            <a:lvl2pPr marL="487375" indent="0" algn="l" defTabSz="974750" rtl="0" eaLnBrk="1" fontAlgn="base" latinLnBrk="0" hangingPunct="1">
              <a:lnSpc>
                <a:spcPct val="100000"/>
              </a:lnSpc>
              <a:spcBef>
                <a:spcPct val="0"/>
              </a:spcBef>
              <a:spcAft>
                <a:spcPct val="0"/>
              </a:spcAft>
              <a:buClrTx/>
              <a:buSzTx/>
              <a:buFontTx/>
              <a:buNone/>
              <a:defRPr kumimoji="0" lang="zh-CN" altLang="en-US" sz="2558" b="0" i="0" u="none" kern="1200">
                <a:solidFill>
                  <a:schemeClr val="tx1"/>
                </a:solidFill>
                <a:latin typeface="Times New Roman" charset="0"/>
                <a:ea typeface="宋体" charset="-122"/>
                <a:cs typeface="+mn-cs"/>
              </a:defRPr>
            </a:lvl2pPr>
            <a:lvl3pPr marL="974750" indent="0" algn="l" defTabSz="974750" rtl="0" eaLnBrk="1" fontAlgn="base" latinLnBrk="0" hangingPunct="1">
              <a:lnSpc>
                <a:spcPct val="100000"/>
              </a:lnSpc>
              <a:spcBef>
                <a:spcPct val="0"/>
              </a:spcBef>
              <a:spcAft>
                <a:spcPct val="0"/>
              </a:spcAft>
              <a:buClrTx/>
              <a:buSzTx/>
              <a:buFontTx/>
              <a:buNone/>
              <a:defRPr kumimoji="0" lang="zh-CN" altLang="en-US" sz="2558" b="0" i="0" u="none" kern="1200">
                <a:solidFill>
                  <a:schemeClr val="tx1"/>
                </a:solidFill>
                <a:latin typeface="Times New Roman" charset="0"/>
                <a:ea typeface="宋体" charset="-122"/>
                <a:cs typeface="+mn-cs"/>
              </a:defRPr>
            </a:lvl3pPr>
            <a:lvl4pPr marL="1462126" indent="0" algn="l" defTabSz="974750" rtl="0" eaLnBrk="1" fontAlgn="base" latinLnBrk="0" hangingPunct="1">
              <a:lnSpc>
                <a:spcPct val="100000"/>
              </a:lnSpc>
              <a:spcBef>
                <a:spcPct val="0"/>
              </a:spcBef>
              <a:spcAft>
                <a:spcPct val="0"/>
              </a:spcAft>
              <a:buClrTx/>
              <a:buSzTx/>
              <a:buFontTx/>
              <a:buNone/>
              <a:defRPr kumimoji="0" lang="zh-CN" altLang="en-US" sz="2558" b="0" i="0" u="none" kern="1200">
                <a:solidFill>
                  <a:schemeClr val="tx1"/>
                </a:solidFill>
                <a:latin typeface="Times New Roman" charset="0"/>
                <a:ea typeface="宋体" charset="-122"/>
                <a:cs typeface="+mn-cs"/>
              </a:defRPr>
            </a:lvl4pPr>
            <a:lvl5pPr marL="1949501" indent="0" algn="l" defTabSz="974750" rtl="0" eaLnBrk="1" fontAlgn="base" latinLnBrk="0" hangingPunct="1">
              <a:lnSpc>
                <a:spcPct val="100000"/>
              </a:lnSpc>
              <a:spcBef>
                <a:spcPct val="0"/>
              </a:spcBef>
              <a:spcAft>
                <a:spcPct val="0"/>
              </a:spcAft>
              <a:buClrTx/>
              <a:buSzTx/>
              <a:buFontTx/>
              <a:buNone/>
              <a:defRPr kumimoji="0" lang="zh-CN" altLang="en-US" sz="2558" b="0"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defTabSz="974750" rtl="0" eaLnBrk="1" fontAlgn="base" hangingPunct="1">
              <a:lnSpc>
                <a:spcPct val="100000"/>
              </a:lnSpc>
              <a:spcBef>
                <a:spcPct val="0"/>
              </a:spcBef>
              <a:spcAft>
                <a:spcPct val="0"/>
              </a:spcAft>
              <a:buSzTx/>
              <a:buFont typeface="Times New Roman" charset="0"/>
            </a:pPr>
            <a:endParaRPr kumimoji="0" lang="zh-CN" altLang="en-US" sz="1492" u="none">
              <a:solidFill>
                <a:schemeClr val="tx1"/>
              </a:solidFill>
            </a:endParaRPr>
          </a:p>
        </p:txBody>
      </p:sp>
      <p:sp>
        <p:nvSpPr>
          <p:cNvPr id="1055" name=""/>
          <p:cNvSpPr/>
          <p:nvPr>
            <p:ph type="dt" sz="half" idx="1"/>
          </p:nvPr>
        </p:nvSpPr>
        <p:spPr>
          <a:xfrm>
            <a:off x="487375" y="6823253"/>
            <a:ext cx="2274418" cy="343532"/>
          </a:xfrm>
          <a:prstGeom prst="rect">
            <a:avLst/>
          </a:prstGeom>
          <a:noFill/>
          <a:ln cap="flat">
            <a:noFill/>
            <a:prstDash val="solid"/>
            <a:miter lim="800000"/>
            <a:headEnd type="none" w="med" len="med"/>
            <a:tailEnd type="none" w="med" len="med"/>
          </a:ln>
        </p:spPr>
        <p:txBody>
          <a:bodyPr/>
          <a:lstStyle>
            <a:defPPr>
              <a:defRPr lang="zh-CN"/>
            </a:defPPr>
            <a:lvl1pPr marL="0" indent="0" algn="l" defTabSz="974750" rtl="0" eaLnBrk="1" fontAlgn="base" latinLnBrk="0" hangingPunct="1">
              <a:lnSpc>
                <a:spcPct val="100000"/>
              </a:lnSpc>
              <a:spcBef>
                <a:spcPct val="0"/>
              </a:spcBef>
              <a:spcAft>
                <a:spcPct val="0"/>
              </a:spcAft>
              <a:buClrTx/>
              <a:buSzTx/>
              <a:buFontTx/>
              <a:buNone/>
              <a:defRPr kumimoji="0" lang="zh-CN" altLang="en-US" sz="2558" b="0" i="0" u="none" kern="1200">
                <a:solidFill>
                  <a:schemeClr val="tx1"/>
                </a:solidFill>
                <a:latin typeface="Times New Roman" charset="0"/>
                <a:ea typeface="宋体" charset="-122"/>
                <a:cs typeface="+mn-cs"/>
              </a:defRPr>
            </a:lvl1pPr>
            <a:lvl2pPr marL="487375" indent="0" algn="l" defTabSz="974750" rtl="0" eaLnBrk="1" fontAlgn="base" latinLnBrk="0" hangingPunct="1">
              <a:lnSpc>
                <a:spcPct val="100000"/>
              </a:lnSpc>
              <a:spcBef>
                <a:spcPct val="0"/>
              </a:spcBef>
              <a:spcAft>
                <a:spcPct val="0"/>
              </a:spcAft>
              <a:buClrTx/>
              <a:buSzTx/>
              <a:buFontTx/>
              <a:buNone/>
              <a:defRPr kumimoji="0" lang="zh-CN" altLang="en-US" sz="2558" b="0" i="0" u="none" kern="1200">
                <a:solidFill>
                  <a:schemeClr val="tx1"/>
                </a:solidFill>
                <a:latin typeface="Times New Roman" charset="0"/>
                <a:ea typeface="宋体" charset="-122"/>
                <a:cs typeface="+mn-cs"/>
              </a:defRPr>
            </a:lvl2pPr>
            <a:lvl3pPr marL="974750" indent="0" algn="l" defTabSz="974750" rtl="0" eaLnBrk="1" fontAlgn="base" latinLnBrk="0" hangingPunct="1">
              <a:lnSpc>
                <a:spcPct val="100000"/>
              </a:lnSpc>
              <a:spcBef>
                <a:spcPct val="0"/>
              </a:spcBef>
              <a:spcAft>
                <a:spcPct val="0"/>
              </a:spcAft>
              <a:buClrTx/>
              <a:buSzTx/>
              <a:buFontTx/>
              <a:buNone/>
              <a:defRPr kumimoji="0" lang="zh-CN" altLang="en-US" sz="2558" b="0" i="0" u="none" kern="1200">
                <a:solidFill>
                  <a:schemeClr val="tx1"/>
                </a:solidFill>
                <a:latin typeface="Times New Roman" charset="0"/>
                <a:ea typeface="宋体" charset="-122"/>
                <a:cs typeface="+mn-cs"/>
              </a:defRPr>
            </a:lvl3pPr>
            <a:lvl4pPr marL="1462126" indent="0" algn="l" defTabSz="974750" rtl="0" eaLnBrk="1" fontAlgn="base" latinLnBrk="0" hangingPunct="1">
              <a:lnSpc>
                <a:spcPct val="100000"/>
              </a:lnSpc>
              <a:spcBef>
                <a:spcPct val="0"/>
              </a:spcBef>
              <a:spcAft>
                <a:spcPct val="0"/>
              </a:spcAft>
              <a:buClrTx/>
              <a:buSzTx/>
              <a:buFontTx/>
              <a:buNone/>
              <a:defRPr kumimoji="0" lang="zh-CN" altLang="en-US" sz="2558" b="0" i="0" u="none" kern="1200">
                <a:solidFill>
                  <a:schemeClr val="tx1"/>
                </a:solidFill>
                <a:latin typeface="Times New Roman" charset="0"/>
                <a:ea typeface="宋体" charset="-122"/>
                <a:cs typeface="+mn-cs"/>
              </a:defRPr>
            </a:lvl4pPr>
            <a:lvl5pPr marL="1949501" indent="0" algn="l" defTabSz="974750" rtl="0" eaLnBrk="1" fontAlgn="base" latinLnBrk="0" hangingPunct="1">
              <a:lnSpc>
                <a:spcPct val="100000"/>
              </a:lnSpc>
              <a:spcBef>
                <a:spcPct val="0"/>
              </a:spcBef>
              <a:spcAft>
                <a:spcPct val="0"/>
              </a:spcAft>
              <a:buClrTx/>
              <a:buSzTx/>
              <a:buFontTx/>
              <a:buNone/>
              <a:defRPr kumimoji="0" lang="zh-CN" altLang="en-US" sz="2558" b="0"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defTabSz="974750" rtl="0" eaLnBrk="1" fontAlgn="base" hangingPunct="1">
              <a:lnSpc>
                <a:spcPct val="100000"/>
              </a:lnSpc>
              <a:spcBef>
                <a:spcPct val="0"/>
              </a:spcBef>
              <a:spcAft>
                <a:spcPct val="0"/>
              </a:spcAft>
              <a:buSzTx/>
              <a:buFont typeface="Times New Roman" charset="0"/>
            </a:pPr>
            <a:endParaRPr kumimoji="0" lang="en-US" altLang="en-US" sz="1492" u="none">
              <a:solidFill>
                <a:schemeClr val="tx1"/>
              </a:solidFill>
            </a:endParaRPr>
          </a:p>
        </p:txBody>
      </p:sp>
      <p:sp>
        <p:nvSpPr>
          <p:cNvPr id="1056" name=""/>
          <p:cNvSpPr/>
          <p:nvPr>
            <p:ph type="sldNum" sz="quarter" idx="2"/>
          </p:nvPr>
        </p:nvSpPr>
        <p:spPr>
          <a:xfrm>
            <a:off x="6985711" y="6823253"/>
            <a:ext cx="2274418" cy="343532"/>
          </a:xfrm>
          <a:prstGeom prst="rect">
            <a:avLst/>
          </a:prstGeom>
          <a:noFill/>
          <a:ln cap="flat">
            <a:noFill/>
            <a:prstDash val="solid"/>
            <a:miter lim="800000"/>
            <a:headEnd type="none" w="med" len="med"/>
            <a:tailEnd type="none" w="med" len="med"/>
          </a:ln>
        </p:spPr>
        <p:txBody>
          <a:bodyPr/>
          <a:lstStyle>
            <a:defPPr>
              <a:defRPr lang="zh-CN"/>
            </a:defPPr>
            <a:lvl1pPr marL="0" indent="0" algn="l" defTabSz="974750" rtl="0" eaLnBrk="1" fontAlgn="base" latinLnBrk="0" hangingPunct="1">
              <a:lnSpc>
                <a:spcPct val="100000"/>
              </a:lnSpc>
              <a:spcBef>
                <a:spcPct val="0"/>
              </a:spcBef>
              <a:spcAft>
                <a:spcPct val="0"/>
              </a:spcAft>
              <a:buClrTx/>
              <a:buSzTx/>
              <a:buFontTx/>
              <a:buNone/>
              <a:defRPr kumimoji="0" lang="zh-CN" altLang="en-US" sz="2558" b="0" i="0" u="none" kern="1200">
                <a:solidFill>
                  <a:schemeClr val="tx1"/>
                </a:solidFill>
                <a:latin typeface="Times New Roman" charset="0"/>
                <a:ea typeface="宋体" charset="-122"/>
                <a:cs typeface="+mn-cs"/>
              </a:defRPr>
            </a:lvl1pPr>
            <a:lvl2pPr marL="487375" indent="0" algn="l" defTabSz="974750" rtl="0" eaLnBrk="1" fontAlgn="base" latinLnBrk="0" hangingPunct="1">
              <a:lnSpc>
                <a:spcPct val="100000"/>
              </a:lnSpc>
              <a:spcBef>
                <a:spcPct val="0"/>
              </a:spcBef>
              <a:spcAft>
                <a:spcPct val="0"/>
              </a:spcAft>
              <a:buClrTx/>
              <a:buSzTx/>
              <a:buFontTx/>
              <a:buNone/>
              <a:defRPr kumimoji="0" lang="zh-CN" altLang="en-US" sz="2558" b="0" i="0" u="none" kern="1200">
                <a:solidFill>
                  <a:schemeClr val="tx1"/>
                </a:solidFill>
                <a:latin typeface="Times New Roman" charset="0"/>
                <a:ea typeface="宋体" charset="-122"/>
                <a:cs typeface="+mn-cs"/>
              </a:defRPr>
            </a:lvl2pPr>
            <a:lvl3pPr marL="974750" indent="0" algn="l" defTabSz="974750" rtl="0" eaLnBrk="1" fontAlgn="base" latinLnBrk="0" hangingPunct="1">
              <a:lnSpc>
                <a:spcPct val="100000"/>
              </a:lnSpc>
              <a:spcBef>
                <a:spcPct val="0"/>
              </a:spcBef>
              <a:spcAft>
                <a:spcPct val="0"/>
              </a:spcAft>
              <a:buClrTx/>
              <a:buSzTx/>
              <a:buFontTx/>
              <a:buNone/>
              <a:defRPr kumimoji="0" lang="zh-CN" altLang="en-US" sz="2558" b="0" i="0" u="none" kern="1200">
                <a:solidFill>
                  <a:schemeClr val="tx1"/>
                </a:solidFill>
                <a:latin typeface="Times New Roman" charset="0"/>
                <a:ea typeface="宋体" charset="-122"/>
                <a:cs typeface="+mn-cs"/>
              </a:defRPr>
            </a:lvl3pPr>
            <a:lvl4pPr marL="1462126" indent="0" algn="l" defTabSz="974750" rtl="0" eaLnBrk="1" fontAlgn="base" latinLnBrk="0" hangingPunct="1">
              <a:lnSpc>
                <a:spcPct val="100000"/>
              </a:lnSpc>
              <a:spcBef>
                <a:spcPct val="0"/>
              </a:spcBef>
              <a:spcAft>
                <a:spcPct val="0"/>
              </a:spcAft>
              <a:buClrTx/>
              <a:buSzTx/>
              <a:buFontTx/>
              <a:buNone/>
              <a:defRPr kumimoji="0" lang="zh-CN" altLang="en-US" sz="2558" b="0" i="0" u="none" kern="1200">
                <a:solidFill>
                  <a:schemeClr val="tx1"/>
                </a:solidFill>
                <a:latin typeface="Times New Roman" charset="0"/>
                <a:ea typeface="宋体" charset="-122"/>
                <a:cs typeface="+mn-cs"/>
              </a:defRPr>
            </a:lvl4pPr>
            <a:lvl5pPr marL="1949501" indent="0" algn="l" defTabSz="974750" rtl="0" eaLnBrk="1" fontAlgn="base" latinLnBrk="0" hangingPunct="1">
              <a:lnSpc>
                <a:spcPct val="100000"/>
              </a:lnSpc>
              <a:spcBef>
                <a:spcPct val="0"/>
              </a:spcBef>
              <a:spcAft>
                <a:spcPct val="0"/>
              </a:spcAft>
              <a:buClrTx/>
              <a:buSzTx/>
              <a:buFontTx/>
              <a:buNone/>
              <a:defRPr kumimoji="0" lang="zh-CN" altLang="en-US" sz="2558" b="0"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r" defTabSz="974750" rtl="0" eaLnBrk="1" fontAlgn="base" hangingPunct="1">
              <a:lnSpc>
                <a:spcPct val="100000"/>
              </a:lnSpc>
              <a:spcBef>
                <a:spcPct val="0"/>
              </a:spcBef>
              <a:spcAft>
                <a:spcPct val="0"/>
              </a:spcAft>
              <a:buSzTx/>
              <a:buFont typeface="Times New Roman" charset="0"/>
            </a:pPr>
            <a:fld id="{654AD93A-6369-431D-B17F-EF1147E51DBA}" type="slidenum">
              <a:rPr kumimoji="0" lang="zh-CN" altLang="en-US" sz="1492" u="none">
                <a:solidFill>
                  <a:schemeClr val="tx1"/>
                </a:solidFill>
              </a:rPr>
              <a:t>*</a:t>
            </a:fld>
          </a:p>
        </p:txBody>
      </p:sp>
      <p:sp>
        <p:nvSpPr>
          <p:cNvPr id="1057" name=""/>
          <p:cNvSpPr/>
          <p:nvPr>
            <p:ph type="title" idx="3"/>
          </p:nvPr>
        </p:nvSpPr>
        <p:spPr>
          <a:xfrm>
            <a:off x="487375" y="292764"/>
            <a:ext cx="8772754" cy="1218438"/>
          </a:xfrm>
          <a:prstGeom prst="rect">
            <a:avLst/>
          </a:prstGeom>
          <a:noFill/>
          <a:ln cap="flat">
            <a:noFill/>
            <a:prstDash val="solid"/>
            <a:miter lim="800000"/>
            <a:headEnd type="none" w="med" len="med"/>
            <a:tailEnd type="none" w="med" len="med"/>
          </a:ln>
        </p:spPr>
        <p:txBody>
          <a:bodyPr anchor="ctr" anchorCtr="0"/>
          <a:lstStyle>
            <a:lvl1pPr marL="0" indent="0" algn="l" defTabSz="974750" rtl="0" eaLnBrk="1" fontAlgn="base" hangingPunct="1">
              <a:lnSpc>
                <a:spcPct val="100000"/>
              </a:lnSpc>
              <a:spcBef>
                <a:spcPct val="0"/>
              </a:spcBef>
              <a:spcAft>
                <a:spcPct val="0"/>
              </a:spcAft>
              <a:buClrTx/>
              <a:buSzTx/>
              <a:buFontTx/>
              <a:buNone/>
              <a:defRPr kumimoji="0" lang="zh-CN" altLang="en-US" sz="3411" b="1" i="0" u="none">
                <a:solidFill>
                  <a:schemeClr val="tx2"/>
                </a:solidFill>
                <a:effectLst>
                  <a:outerShdw blurRad="38100" dist="38100" dir="2700000" algn="tl">
                    <a:srgbClr val="000000">
                      <a:alpha val="43137"/>
                    </a:srgbClr>
                  </a:outerShdw>
                </a:effectLst>
                <a:latin typeface="Arial" pitchFamily="34" charset="0"/>
                <a:ea typeface="微软雅黑" charset="-122"/>
              </a:defRPr>
            </a:lvl1pPr>
          </a:lstStyle>
          <a:p>
            <a:pPr lvl="0"/>
            <a:r>
              <a:t>单击此处编辑母版标题样式</a:t>
            </a:r>
          </a:p>
        </p:txBody>
      </p:sp>
      <p:sp>
        <p:nvSpPr>
          <p:cNvPr id="1058" name=""/>
          <p:cNvSpPr/>
          <p:nvPr>
            <p:ph type="body" idx="4"/>
          </p:nvPr>
        </p:nvSpPr>
        <p:spPr>
          <a:xfrm>
            <a:off x="487375" y="1705813"/>
            <a:ext cx="8772754" cy="4824676"/>
          </a:xfrm>
          <a:prstGeom prst="rect">
            <a:avLst/>
          </a:prstGeom>
          <a:noFill/>
          <a:ln cap="flat">
            <a:noFill/>
            <a:prstDash val="solid"/>
            <a:miter lim="800000"/>
            <a:headEnd type="none" w="med" len="med"/>
            <a:tailEnd type="none" w="med" len="med"/>
          </a:ln>
        </p:spPr>
        <p:txBody>
          <a:bodyPr/>
          <a:lstStyle>
            <a:lvl1pPr marL="365531" indent="-365531" algn="l" defTabSz="974750" rtl="0" eaLnBrk="1" fontAlgn="base" hangingPunct="1">
              <a:lnSpc>
                <a:spcPct val="100000"/>
              </a:lnSpc>
              <a:spcBef>
                <a:spcPct val="20000"/>
              </a:spcBef>
              <a:spcAft>
                <a:spcPct val="0"/>
              </a:spcAft>
              <a:buClrTx/>
              <a:buSzTx/>
              <a:buFontTx/>
              <a:buBlip>
                <a:blip r:embed="rId3"/>
              </a:buBlip>
              <a:defRPr kumimoji="0" lang="zh-CN" altLang="en-US" sz="2985" b="0" i="0" u="none">
                <a:solidFill>
                  <a:schemeClr val="tx1"/>
                </a:solidFill>
                <a:latin typeface="Arial" pitchFamily="34" charset="0"/>
                <a:ea typeface="微软雅黑" charset="-122"/>
              </a:defRPr>
            </a:lvl1pPr>
            <a:lvl2pPr marL="791985" indent="-304610" algn="l" defTabSz="974750" rtl="0" eaLnBrk="1" fontAlgn="base" hangingPunct="1">
              <a:lnSpc>
                <a:spcPct val="100000"/>
              </a:lnSpc>
              <a:spcBef>
                <a:spcPct val="20000"/>
              </a:spcBef>
              <a:spcAft>
                <a:spcPct val="0"/>
              </a:spcAft>
              <a:buClrTx/>
              <a:buSzTx/>
              <a:buFontTx/>
              <a:buChar char="–"/>
              <a:defRPr kumimoji="0" lang="zh-CN" altLang="en-US" sz="2558" b="0" i="0" u="none">
                <a:solidFill>
                  <a:schemeClr val="tx1"/>
                </a:solidFill>
                <a:latin typeface="Arial" pitchFamily="34" charset="0"/>
                <a:ea typeface="微软雅黑" charset="-122"/>
              </a:defRPr>
            </a:lvl2pPr>
            <a:lvl3pPr marL="1218438" indent="-243688" algn="l" defTabSz="974750" rtl="0" eaLnBrk="1" fontAlgn="base" hangingPunct="1">
              <a:lnSpc>
                <a:spcPct val="100000"/>
              </a:lnSpc>
              <a:spcBef>
                <a:spcPct val="20000"/>
              </a:spcBef>
              <a:spcAft>
                <a:spcPct val="0"/>
              </a:spcAft>
              <a:buClrTx/>
              <a:buSzTx/>
              <a:buFontTx/>
              <a:buChar char="•"/>
              <a:defRPr kumimoji="0" lang="zh-CN" altLang="en-US" sz="2132" b="0" i="0" u="none">
                <a:solidFill>
                  <a:schemeClr val="tx1"/>
                </a:solidFill>
                <a:latin typeface="Arial" pitchFamily="34" charset="0"/>
                <a:ea typeface="微软雅黑" charset="-122"/>
              </a:defRPr>
            </a:lvl3pPr>
            <a:lvl4pPr marL="1705813" indent="-243688" algn="l" defTabSz="974750" rtl="0" eaLnBrk="1" fontAlgn="base" hangingPunct="1">
              <a:lnSpc>
                <a:spcPct val="100000"/>
              </a:lnSpc>
              <a:spcBef>
                <a:spcPct val="20000"/>
              </a:spcBef>
              <a:spcAft>
                <a:spcPct val="0"/>
              </a:spcAft>
              <a:buClrTx/>
              <a:buSzTx/>
              <a:buFontTx/>
              <a:buChar char="–"/>
              <a:defRPr kumimoji="0" lang="zh-CN" altLang="en-US" sz="1919" b="0" i="0" u="none">
                <a:solidFill>
                  <a:schemeClr val="tx1"/>
                </a:solidFill>
                <a:latin typeface="Arial" pitchFamily="34" charset="0"/>
                <a:ea typeface="微软雅黑" charset="-122"/>
              </a:defRPr>
            </a:lvl4pPr>
            <a:lvl5pPr marL="2193188" indent="-243688" algn="l" defTabSz="974750" rtl="0" eaLnBrk="1" fontAlgn="base" hangingPunct="1">
              <a:lnSpc>
                <a:spcPct val="100000"/>
              </a:lnSpc>
              <a:spcBef>
                <a:spcPct val="20000"/>
              </a:spcBef>
              <a:spcAft>
                <a:spcPct val="0"/>
              </a:spcAft>
              <a:buClrTx/>
              <a:buSzTx/>
              <a:buFontTx/>
              <a:buChar char="»"/>
              <a:defRPr kumimoji="0" lang="zh-CN" altLang="en-US" sz="1919" b="0" i="0" u="none">
                <a:solidFill>
                  <a:schemeClr val="tx1"/>
                </a:solidFill>
                <a:latin typeface="Arial" pitchFamily="34" charset="0"/>
                <a:ea typeface="微软雅黑" charset="-122"/>
              </a:defRPr>
            </a:lvl5pPr>
          </a:lstStyle>
          <a:p>
            <a:pPr lvl="0"/>
            <a:r>
              <a:t>单击此处编辑母版文本样式</a:t>
            </a:r>
          </a:p>
          <a:p>
            <a:pPr lvl="1"/>
            <a:r>
              <a:t>第二级</a:t>
            </a:r>
          </a:p>
          <a:p>
            <a:pPr lvl="2"/>
            <a:r>
              <a:t>第三级</a:t>
            </a:r>
          </a:p>
          <a:p>
            <a:pPr lvl="3"/>
            <a:r>
              <a:t>第四级</a:t>
            </a:r>
          </a:p>
          <a:p>
            <a:pPr lvl="4"/>
            <a:r>
              <a:t>第五级</a:t>
            </a:r>
          </a:p>
        </p:txBody>
      </p:sp>
    </p:spTree>
  </p:cSld>
  <p:clrMap bg1="lt1" tx1="dk1" bg2="lt2" tx2="dk2" accent1="accent1" accent2="accent2" accent3="accent3" accent4="accent4" accent5="accent5" accent6="accent6" hlink="hlink" folHlink="folHlink"/>
  <p:sldLayoutIdLst>
    <p:sldLayoutId id="2147483670" r:id="rId1"/>
    <p:sldLayoutId id="2147483684" r:id="rId2"/>
  </p:sldLayoutIdLst>
  <p:transition/>
  <p:timing/>
  <p:txStyles>
    <p:titleStyle>
      <a:lvl1pPr marL="0" indent="0" algn="l" defTabSz="974750" rtl="0" eaLnBrk="1" fontAlgn="base" hangingPunct="1">
        <a:lnSpc>
          <a:spcPct val="100000"/>
        </a:lnSpc>
        <a:spcBef>
          <a:spcPct val="0"/>
        </a:spcBef>
        <a:spcAft>
          <a:spcPct val="0"/>
        </a:spcAft>
        <a:buClrTx/>
        <a:buSzTx/>
        <a:buFontTx/>
        <a:buNone/>
        <a:defRPr kumimoji="0" sz="3411" b="1" i="0" u="none">
          <a:solidFill>
            <a:schemeClr val="tx2"/>
          </a:solidFill>
          <a:effectLst>
            <a:outerShdw blurRad="38100" dist="38100" dir="2700000" algn="tl">
              <a:srgbClr val="000000">
                <a:alpha val="43137"/>
              </a:srgbClr>
            </a:outerShdw>
          </a:effectLst>
          <a:latin typeface="Arial" pitchFamily="34" charset="0"/>
          <a:ea typeface="微软雅黑" charset="-122"/>
        </a:defRPr>
      </a:lvl1pPr>
    </p:titleStyle>
    <p:bodyStyle>
      <a:lvl1pPr marL="365531" indent="-365531" algn="l" defTabSz="974750" rtl="0" eaLnBrk="1" fontAlgn="base" hangingPunct="1">
        <a:lnSpc>
          <a:spcPct val="100000"/>
        </a:lnSpc>
        <a:spcBef>
          <a:spcPct val="20000"/>
        </a:spcBef>
        <a:spcAft>
          <a:spcPct val="0"/>
        </a:spcAft>
        <a:buClrTx/>
        <a:buSzTx/>
        <a:buFontTx/>
        <a:buBlip>
          <a:blip r:embed="rId3"/>
        </a:buBlip>
        <a:defRPr kumimoji="0" sz="2985" b="0" i="0" u="none">
          <a:solidFill>
            <a:schemeClr val="tx1"/>
          </a:solidFill>
          <a:latin typeface="Arial" pitchFamily="34" charset="0"/>
          <a:ea typeface="微软雅黑" charset="-122"/>
        </a:defRPr>
      </a:lvl1pPr>
      <a:lvl2pPr marL="791985" indent="-304610" algn="l" defTabSz="974750" rtl="0" eaLnBrk="1" fontAlgn="base" hangingPunct="1">
        <a:lnSpc>
          <a:spcPct val="100000"/>
        </a:lnSpc>
        <a:spcBef>
          <a:spcPct val="20000"/>
        </a:spcBef>
        <a:spcAft>
          <a:spcPct val="0"/>
        </a:spcAft>
        <a:buClrTx/>
        <a:buSzTx/>
        <a:buFontTx/>
        <a:buChar char="–"/>
        <a:defRPr kumimoji="0" sz="2558" b="0" i="0" u="none">
          <a:solidFill>
            <a:schemeClr val="tx1"/>
          </a:solidFill>
          <a:latin typeface="Arial" pitchFamily="34" charset="0"/>
          <a:ea typeface="微软雅黑" charset="-122"/>
        </a:defRPr>
      </a:lvl2pPr>
      <a:lvl3pPr marL="1218438" indent="-243688" algn="l" defTabSz="974750" rtl="0" eaLnBrk="1" fontAlgn="base" hangingPunct="1">
        <a:lnSpc>
          <a:spcPct val="100000"/>
        </a:lnSpc>
        <a:spcBef>
          <a:spcPct val="20000"/>
        </a:spcBef>
        <a:spcAft>
          <a:spcPct val="0"/>
        </a:spcAft>
        <a:buClrTx/>
        <a:buSzTx/>
        <a:buFontTx/>
        <a:buChar char="•"/>
        <a:defRPr kumimoji="0" sz="2132" b="0" i="0" u="none">
          <a:solidFill>
            <a:schemeClr val="tx1"/>
          </a:solidFill>
          <a:latin typeface="Arial" pitchFamily="34" charset="0"/>
          <a:ea typeface="微软雅黑" charset="-122"/>
        </a:defRPr>
      </a:lvl3pPr>
      <a:lvl4pPr marL="1705813" indent="-243688" algn="l" defTabSz="974750" rtl="0" eaLnBrk="1" fontAlgn="base" hangingPunct="1">
        <a:lnSpc>
          <a:spcPct val="100000"/>
        </a:lnSpc>
        <a:spcBef>
          <a:spcPct val="20000"/>
        </a:spcBef>
        <a:spcAft>
          <a:spcPct val="0"/>
        </a:spcAft>
        <a:buClrTx/>
        <a:buSzTx/>
        <a:buFontTx/>
        <a:buChar char="–"/>
        <a:defRPr kumimoji="0" sz="1919" b="0" i="0" u="none">
          <a:solidFill>
            <a:schemeClr val="tx1"/>
          </a:solidFill>
          <a:latin typeface="Arial" pitchFamily="34" charset="0"/>
          <a:ea typeface="微软雅黑" charset="-122"/>
        </a:defRPr>
      </a:lvl4pPr>
      <a:lvl5pPr marL="2193188" indent="-243688" algn="l" defTabSz="974750" rtl="0" eaLnBrk="1" fontAlgn="base" hangingPunct="1">
        <a:lnSpc>
          <a:spcPct val="100000"/>
        </a:lnSpc>
        <a:spcBef>
          <a:spcPct val="20000"/>
        </a:spcBef>
        <a:spcAft>
          <a:spcPct val="0"/>
        </a:spcAft>
        <a:buClrTx/>
        <a:buSzTx/>
        <a:buFontTx/>
        <a:buChar char="»"/>
        <a:defRPr kumimoji="0" sz="1919" b="0" i="0" u="none">
          <a:solidFill>
            <a:schemeClr val="tx1"/>
          </a:solidFill>
          <a:latin typeface="Arial" pitchFamily="34" charset="0"/>
          <a:ea typeface="微软雅黑" charset="-122"/>
        </a:defRPr>
      </a:lvl5pPr>
    </p:bodyStyle>
    <p:otherStyle>
      <a:lvl1pPr marL="0" indent="0" algn="l" defTabSz="974750" rtl="0" eaLnBrk="1" fontAlgn="base" hangingPunct="1">
        <a:lnSpc>
          <a:spcPct val="100000"/>
        </a:lnSpc>
        <a:spcBef>
          <a:spcPct val="0"/>
        </a:spcBef>
        <a:spcAft>
          <a:spcPct val="0"/>
        </a:spcAft>
        <a:buSzTx/>
        <a:buFont typeface="Times New Roman" charset="0"/>
        <a:buNone/>
        <a:defRPr kumimoji="0" sz="1919" b="0" i="0" u="none">
          <a:solidFill>
            <a:schemeClr val="tx1"/>
          </a:solidFill>
        </a:defRPr>
      </a:lvl1pPr>
      <a:lvl2pPr marL="487375" indent="0" algn="l" defTabSz="974750" rtl="0" eaLnBrk="1" fontAlgn="base" hangingPunct="1">
        <a:lnSpc>
          <a:spcPct val="100000"/>
        </a:lnSpc>
        <a:spcBef>
          <a:spcPct val="0"/>
        </a:spcBef>
        <a:spcAft>
          <a:spcPct val="0"/>
        </a:spcAft>
        <a:buSzTx/>
        <a:buFont typeface="Times New Roman" charset="0"/>
        <a:buNone/>
        <a:defRPr kumimoji="0" sz="1919" b="0" i="0" u="none">
          <a:solidFill>
            <a:schemeClr val="tx1"/>
          </a:solidFill>
        </a:defRPr>
      </a:lvl2pPr>
      <a:lvl3pPr marL="974750" indent="0" algn="l" defTabSz="974750" rtl="0" eaLnBrk="1" fontAlgn="base" hangingPunct="1">
        <a:lnSpc>
          <a:spcPct val="100000"/>
        </a:lnSpc>
        <a:spcBef>
          <a:spcPct val="0"/>
        </a:spcBef>
        <a:spcAft>
          <a:spcPct val="0"/>
        </a:spcAft>
        <a:buSzTx/>
        <a:buFont typeface="Times New Roman" charset="0"/>
        <a:buNone/>
        <a:defRPr kumimoji="0" sz="1919" b="0" i="0" u="none">
          <a:solidFill>
            <a:schemeClr val="tx1"/>
          </a:solidFill>
        </a:defRPr>
      </a:lvl3pPr>
      <a:lvl4pPr marL="1462126" indent="0" algn="l" defTabSz="974750" rtl="0" eaLnBrk="1" fontAlgn="base" hangingPunct="1">
        <a:lnSpc>
          <a:spcPct val="100000"/>
        </a:lnSpc>
        <a:spcBef>
          <a:spcPct val="0"/>
        </a:spcBef>
        <a:spcAft>
          <a:spcPct val="0"/>
        </a:spcAft>
        <a:buSzTx/>
        <a:buFont typeface="Times New Roman" charset="0"/>
        <a:buNone/>
        <a:defRPr kumimoji="0" sz="1919" b="0" i="0" u="none">
          <a:solidFill>
            <a:schemeClr val="tx1"/>
          </a:solidFill>
        </a:defRPr>
      </a:lvl4pPr>
      <a:lvl5pPr marL="1949501" indent="0" algn="l" defTabSz="974750" rtl="0" eaLnBrk="1" fontAlgn="base" hangingPunct="1">
        <a:lnSpc>
          <a:spcPct val="100000"/>
        </a:lnSpc>
        <a:spcBef>
          <a:spcPct val="0"/>
        </a:spcBef>
        <a:spcAft>
          <a:spcPct val="0"/>
        </a:spcAft>
        <a:buSzTx/>
        <a:buFont typeface="Times New Roman" charset="0"/>
        <a:buNone/>
        <a:defRPr kumimoji="0" sz="1919" b="0" i="0" u="none">
          <a:solidFill>
            <a:schemeClr val="tx1"/>
          </a:solidFill>
        </a:defRPr>
      </a:lvl5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 Id="rId3"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 Id="rId3" Type="http://schemas.openxmlformats.org/officeDocument/2006/relationships/image" Target="../media/image5.jpeg" /><Relationship Id="rId4" Type="http://schemas.openxmlformats.org/officeDocument/2006/relationships/hyperlink" Target="http://baike.baidu.com/image/969cbf447d55d1c2b2b7dc87" TargetMode="External"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 Id="rId3" Type="http://schemas.openxmlformats.org/officeDocument/2006/relationships/image" Target="../media/image6.gif" /><Relationship Id="rId4"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 Id="rId3"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 Id="rId3" Type="http://schemas.openxmlformats.org/officeDocument/2006/relationships/image" Target="../media/image8.gif" /><Relationship Id="rId4"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 Id="rId3"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 Id="rId3" Type="http://schemas.openxmlformats.org/officeDocument/2006/relationships/image" Target="../media/image4.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 Id="rId3" Type="http://schemas.openxmlformats.org/officeDocument/2006/relationships/image" Target="../media/image9.wmf" /><Relationship Id="rId4" Type="http://schemas.openxmlformats.org/officeDocument/2006/relationships/image" Target="../media/image4.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png" /><Relationship Id="rId3" Type="http://schemas.openxmlformats.org/officeDocument/2006/relationships/image" Target="../media/image10.jpeg" /><Relationship Id="rId4" Type="http://schemas.openxmlformats.org/officeDocument/2006/relationships/image" Target="../media/image4.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 Id="rId3" Type="http://schemas.openxmlformats.org/officeDocument/2006/relationships/image" Target="../media/image4.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1.png" /><Relationship Id="rId3" Type="http://schemas.openxmlformats.org/officeDocument/2006/relationships/image" Target="../media/image4.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 Id="rId3" Type="http://schemas.openxmlformats.org/officeDocument/2006/relationships/image" Target="../media/image4.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 Id="rId3" Type="http://schemas.openxmlformats.org/officeDocument/2006/relationships/image" Target="../media/image4.pn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 Id="rId3" Type="http://schemas.openxmlformats.org/officeDocument/2006/relationships/image" Target="../media/image4.pn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2.jpeg" /><Relationship Id="rId3" Type="http://schemas.openxmlformats.org/officeDocument/2006/relationships/image" Target="../media/image4.png"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48075002017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85" name=""/>
          <p:cNvSpPr/>
          <p:nvPr>
            <p:ph type="ctrTitle" idx="4294967295"/>
          </p:nvPr>
        </p:nvSpPr>
        <p:spPr>
          <a:xfrm>
            <a:off x="649834" y="1736274"/>
            <a:ext cx="8285378" cy="1568739"/>
          </a:xfrm>
          <a:prstGeom prst="rect">
            <a:avLst/>
          </a:prstGeom>
          <a:noFill/>
          <a:ln cap="flat">
            <a:noFill/>
            <a:prstDash val="solid"/>
            <a:miter lim="800000"/>
            <a:headEnd type="none" w="med" len="med"/>
            <a:tailEnd type="none" w="med" len="med"/>
          </a:ln>
        </p:spPr>
        <p:txBody>
          <a:bodyPr anchor="ctr" anchorCtr="0"/>
          <a:lstStyle/>
          <a:p>
            <a:pPr lvl="0"/>
            <a:r>
              <a:t>教师职业道德修养与师风师德</a:t>
            </a:r>
          </a:p>
        </p:txBody>
      </p:sp>
      <p:sp>
        <p:nvSpPr>
          <p:cNvPr id="2086" name=""/>
          <p:cNvSpPr/>
          <p:nvPr>
            <p:ph type="subTitle" idx="4294967295"/>
          </p:nvPr>
        </p:nvSpPr>
        <p:spPr>
          <a:xfrm>
            <a:off x="731063" y="3396397"/>
            <a:ext cx="6823253" cy="1005211"/>
          </a:xfrm>
          <a:prstGeom prst="rect">
            <a:avLst/>
          </a:prstGeom>
          <a:noFill/>
          <a:ln cap="flat">
            <a:noFill/>
            <a:prstDash val="solid"/>
            <a:miter lim="800000"/>
            <a:headEnd type="none" w="med" len="med"/>
            <a:tailEnd type="none" w="med" len="med"/>
          </a:ln>
        </p:spPr>
        <p:txBody>
          <a:bodyPr/>
          <a:lstStyle/>
          <a:p/>
        </p:txBody>
      </p:sp>
      <p:sp>
        <p:nvSpPr>
          <p:cNvPr id="2087" name=""/>
          <p:cNvSpPr>
            <a:spLocks noGrp="1"/>
          </p:cNvSpPr>
          <p:nvPr>
            <p:ph type="dt" sz="half"/>
          </p:nvPr>
        </p:nvSpPr>
        <p:spPr/>
        <p:txBody>
          <a:bodyPr/>
          <a:lstStyle>
            <a:defPPr>
              <a:defRPr lang="zh-CN"/>
            </a:defPPr>
            <a:lvl1pPr marL="0" indent="0" algn="l" defTabSz="974750" rtl="0" eaLnBrk="1" fontAlgn="base" hangingPunct="1">
              <a:lnSpc>
                <a:spcPct val="100000"/>
              </a:lnSpc>
              <a:spcBef>
                <a:spcPct val="0"/>
              </a:spcBef>
              <a:spcAft>
                <a:spcPct val="0"/>
              </a:spcAft>
              <a:buClrTx/>
              <a:buSzTx/>
              <a:buFontTx/>
              <a:buNone/>
              <a:defRPr kumimoji="0" lang="zh-CN" altLang="en-US" sz="2558" b="0" i="0" u="none">
                <a:solidFill>
                  <a:schemeClr val="tx1"/>
                </a:solidFill>
                <a:latin typeface="Times New Roman" charset="0"/>
                <a:ea typeface="宋体" charset="-122"/>
              </a:defRPr>
            </a:lvl1pPr>
            <a:lvl2pPr marL="487375" indent="0" algn="l" defTabSz="974750" rtl="0" eaLnBrk="1" fontAlgn="base" hangingPunct="1">
              <a:lnSpc>
                <a:spcPct val="100000"/>
              </a:lnSpc>
              <a:spcBef>
                <a:spcPct val="0"/>
              </a:spcBef>
              <a:spcAft>
                <a:spcPct val="0"/>
              </a:spcAft>
              <a:buClrTx/>
              <a:buSzTx/>
              <a:buFontTx/>
              <a:buNone/>
              <a:defRPr kumimoji="0" lang="zh-CN" altLang="en-US" sz="2558" b="0" i="0" u="none">
                <a:solidFill>
                  <a:schemeClr val="tx1"/>
                </a:solidFill>
                <a:latin typeface="Times New Roman" charset="0"/>
                <a:ea typeface="宋体" charset="-122"/>
              </a:defRPr>
            </a:lvl2pPr>
            <a:lvl3pPr marL="974750" indent="0" algn="l" defTabSz="974750" rtl="0" eaLnBrk="1" fontAlgn="base" hangingPunct="1">
              <a:lnSpc>
                <a:spcPct val="100000"/>
              </a:lnSpc>
              <a:spcBef>
                <a:spcPct val="0"/>
              </a:spcBef>
              <a:spcAft>
                <a:spcPct val="0"/>
              </a:spcAft>
              <a:buClrTx/>
              <a:buSzTx/>
              <a:buFontTx/>
              <a:buNone/>
              <a:defRPr kumimoji="0" lang="zh-CN" altLang="en-US" sz="2558" b="0" i="0" u="none">
                <a:solidFill>
                  <a:schemeClr val="tx1"/>
                </a:solidFill>
                <a:latin typeface="Times New Roman" charset="0"/>
                <a:ea typeface="宋体" charset="-122"/>
              </a:defRPr>
            </a:lvl3pPr>
            <a:lvl4pPr marL="1462126" indent="0" algn="l" defTabSz="974750" rtl="0" eaLnBrk="1" fontAlgn="base" hangingPunct="1">
              <a:lnSpc>
                <a:spcPct val="100000"/>
              </a:lnSpc>
              <a:spcBef>
                <a:spcPct val="0"/>
              </a:spcBef>
              <a:spcAft>
                <a:spcPct val="0"/>
              </a:spcAft>
              <a:buClrTx/>
              <a:buSzTx/>
              <a:buFontTx/>
              <a:buNone/>
              <a:defRPr kumimoji="0" lang="zh-CN" altLang="en-US" sz="2558" b="0" i="0" u="none">
                <a:solidFill>
                  <a:schemeClr val="tx1"/>
                </a:solidFill>
                <a:latin typeface="Times New Roman" charset="0"/>
                <a:ea typeface="宋体" charset="-122"/>
              </a:defRPr>
            </a:lvl4pPr>
            <a:lvl5pPr marL="1949501" indent="0" algn="l" defTabSz="974750" rtl="0" eaLnBrk="1" fontAlgn="base" hangingPunct="1">
              <a:lnSpc>
                <a:spcPct val="100000"/>
              </a:lnSpc>
              <a:spcBef>
                <a:spcPct val="0"/>
              </a:spcBef>
              <a:spcAft>
                <a:spcPct val="0"/>
              </a:spcAft>
              <a:buClrTx/>
              <a:buSzTx/>
              <a:buFontTx/>
              <a:buNone/>
              <a:defRPr kumimoji="0" lang="zh-CN" altLang="en-US" sz="2558" b="0" i="0" u="none">
                <a:solidFill>
                  <a:schemeClr val="tx1"/>
                </a:solidFill>
                <a:latin typeface="Times New Roman" charset="0"/>
                <a:ea typeface="宋体" charset="-122"/>
              </a:defRPr>
            </a:lvl5pPr>
          </a:lstStyle>
          <a:p>
            <a:pPr lvl="0"/>
            <a:endParaRPr lang="en-US" altLang="en-US" sz="1492"/>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89" name=""/>
          <p:cNvSpPr/>
          <p:nvPr>
            <p:ph type="title" idx="4294967295"/>
          </p:nvPr>
        </p:nvSpPr>
        <p:spPr>
          <a:xfrm flipH="1" flipV="1">
            <a:off x="9260129" y="1511202"/>
            <a:ext cx="74460" cy="74460"/>
          </a:xfrm>
          <a:prstGeom prst="rect">
            <a:avLst/>
          </a:prstGeom>
          <a:noFill/>
          <a:ln cap="flat">
            <a:noFill/>
            <a:prstDash val="solid"/>
            <a:miter lim="800000"/>
            <a:headEnd type="none" w="med" len="med"/>
            <a:tailEnd type="none" w="med" len="med"/>
          </a:ln>
        </p:spPr>
        <p:txBody>
          <a:bodyPr anchor="ctr" anchorCtr="0"/>
          <a:lstStyle>
            <a:lvl1pPr marL="0" indent="0" algn="l" defTabSz="974750" rtl="0" eaLnBrk="1" fontAlgn="base" hangingPunct="1">
              <a:lnSpc>
                <a:spcPct val="100000"/>
              </a:lnSpc>
              <a:spcBef>
                <a:spcPct val="0"/>
              </a:spcBef>
              <a:spcAft>
                <a:spcPct val="0"/>
              </a:spcAft>
              <a:buClrTx/>
              <a:buSzTx/>
              <a:buFontTx/>
              <a:buNone/>
              <a:defRPr kumimoji="0" lang="zh-CN" altLang="en-US" sz="3411" b="1" i="0" u="none">
                <a:solidFill>
                  <a:schemeClr val="tx2"/>
                </a:solidFill>
                <a:effectLst>
                  <a:outerShdw blurRad="38100" dist="38100" dir="2700000" algn="tl">
                    <a:srgbClr val="000000">
                      <a:alpha val="43137"/>
                    </a:srgbClr>
                  </a:outerShdw>
                </a:effectLst>
                <a:latin typeface="Arial" pitchFamily="34" charset="0"/>
                <a:ea typeface="微软雅黑" charset="-122"/>
              </a:defRPr>
            </a:lvl1pPr>
          </a:lstStyle>
          <a:p>
            <a:pPr lvl="0"/>
            <a:endParaRPr lang="zh-CN" altLang="en-US" sz="2985"/>
          </a:p>
        </p:txBody>
      </p:sp>
      <p:sp>
        <p:nvSpPr>
          <p:cNvPr id="2090" name=""/>
          <p:cNvSpPr/>
          <p:nvPr>
            <p:ph type="body" idx="4294967295"/>
          </p:nvPr>
        </p:nvSpPr>
        <p:spPr>
          <a:xfrm>
            <a:off x="487375" y="507682"/>
            <a:ext cx="8772754" cy="6022807"/>
          </a:xfrm>
          <a:prstGeom prst="rect">
            <a:avLst/>
          </a:prstGeom>
          <a:noFill/>
          <a:ln cap="flat">
            <a:solidFill>
              <a:srgbClr val="000000"/>
            </a:solidFill>
            <a:prstDash val="solid"/>
            <a:miter lim="800000"/>
            <a:headEnd type="none" w="med" len="med"/>
            <a:tailEnd type="none" w="med" len="med"/>
          </a:ln>
        </p:spPr>
        <p:txBody>
          <a:bodyPr/>
          <a:lstStyle>
            <a:lvl1pPr marL="365531" indent="-365531" algn="l" defTabSz="974750" rtl="0" eaLnBrk="1" fontAlgn="base" hangingPunct="1">
              <a:lnSpc>
                <a:spcPct val="100000"/>
              </a:lnSpc>
              <a:spcBef>
                <a:spcPct val="20000"/>
              </a:spcBef>
              <a:spcAft>
                <a:spcPct val="0"/>
              </a:spcAft>
              <a:buClrTx/>
              <a:buSzTx/>
              <a:buFontTx/>
              <a:buBlip>
                <a:blip r:embed="rId2"/>
              </a:buBlip>
              <a:defRPr kumimoji="0" lang="zh-CN" altLang="en-US" sz="2985" b="0" i="0" u="none">
                <a:solidFill>
                  <a:schemeClr val="tx1"/>
                </a:solidFill>
                <a:latin typeface="Arial" pitchFamily="34" charset="0"/>
                <a:ea typeface="微软雅黑" charset="-122"/>
              </a:defRPr>
            </a:lvl1pPr>
            <a:lvl2pPr marL="791985" indent="-304610" algn="l" defTabSz="974750" rtl="0" eaLnBrk="1" fontAlgn="base" hangingPunct="1">
              <a:lnSpc>
                <a:spcPct val="100000"/>
              </a:lnSpc>
              <a:spcBef>
                <a:spcPct val="20000"/>
              </a:spcBef>
              <a:spcAft>
                <a:spcPct val="0"/>
              </a:spcAft>
              <a:buClrTx/>
              <a:buSzTx/>
              <a:buFontTx/>
              <a:buChar char="–"/>
              <a:defRPr kumimoji="0" lang="zh-CN" altLang="en-US" sz="2558" b="0" i="0" u="none">
                <a:solidFill>
                  <a:schemeClr val="tx1"/>
                </a:solidFill>
                <a:latin typeface="Arial" pitchFamily="34" charset="0"/>
                <a:ea typeface="微软雅黑" charset="-122"/>
              </a:defRPr>
            </a:lvl2pPr>
            <a:lvl3pPr marL="1218438" indent="-243688" algn="l" defTabSz="974750" rtl="0" eaLnBrk="1" fontAlgn="base" hangingPunct="1">
              <a:lnSpc>
                <a:spcPct val="100000"/>
              </a:lnSpc>
              <a:spcBef>
                <a:spcPct val="20000"/>
              </a:spcBef>
              <a:spcAft>
                <a:spcPct val="0"/>
              </a:spcAft>
              <a:buClrTx/>
              <a:buSzTx/>
              <a:buFontTx/>
              <a:buChar char="•"/>
              <a:defRPr kumimoji="0" lang="zh-CN" altLang="en-US" sz="2132" b="0" i="0" u="none">
                <a:solidFill>
                  <a:schemeClr val="tx1"/>
                </a:solidFill>
                <a:latin typeface="Arial" pitchFamily="34" charset="0"/>
                <a:ea typeface="微软雅黑" charset="-122"/>
              </a:defRPr>
            </a:lvl3pPr>
            <a:lvl4pPr marL="1705813" indent="-243688" algn="l" defTabSz="974750" rtl="0" eaLnBrk="1" fontAlgn="base" hangingPunct="1">
              <a:lnSpc>
                <a:spcPct val="100000"/>
              </a:lnSpc>
              <a:spcBef>
                <a:spcPct val="20000"/>
              </a:spcBef>
              <a:spcAft>
                <a:spcPct val="0"/>
              </a:spcAft>
              <a:buClrTx/>
              <a:buSzTx/>
              <a:buFontTx/>
              <a:buChar char="–"/>
              <a:defRPr kumimoji="0" lang="zh-CN" altLang="en-US" sz="1919" b="0" i="0" u="none">
                <a:solidFill>
                  <a:schemeClr val="tx1"/>
                </a:solidFill>
                <a:latin typeface="Arial" pitchFamily="34" charset="0"/>
                <a:ea typeface="微软雅黑" charset="-122"/>
              </a:defRPr>
            </a:lvl4pPr>
            <a:lvl5pPr marL="2193188" indent="-243688" algn="l" defTabSz="974750" rtl="0" eaLnBrk="1" fontAlgn="base" hangingPunct="1">
              <a:lnSpc>
                <a:spcPct val="100000"/>
              </a:lnSpc>
              <a:spcBef>
                <a:spcPct val="20000"/>
              </a:spcBef>
              <a:spcAft>
                <a:spcPct val="0"/>
              </a:spcAft>
              <a:buClrTx/>
              <a:buSzTx/>
              <a:buFontTx/>
              <a:buChar char="»"/>
              <a:defRPr kumimoji="0" lang="zh-CN" altLang="en-US" sz="1919" b="0" i="0" u="none">
                <a:solidFill>
                  <a:schemeClr val="tx1"/>
                </a:solidFill>
                <a:latin typeface="Arial" pitchFamily="34" charset="0"/>
                <a:ea typeface="微软雅黑" charset="-122"/>
              </a:defRPr>
            </a:lvl5pPr>
          </a:lstStyle>
          <a:p>
            <a:pPr lvl="0">
              <a:lnSpc>
                <a:spcPct val="90000"/>
              </a:lnSpc>
              <a:buNone/>
            </a:pPr>
            <a:r>
              <a:rPr lang="en-US" altLang="en-US"/>
              <a:t>　        从广义上讲，教师与“教育者〞同义，是对教育机构中所有工作人员的总称；从狭义上讲，教师那么是专指教育机构中尤其是学校中从事教育教学工作的专业人员。?中华人民共和国教师法?第3条规定：“教师是履行教育教学职责的专业人员，承担教书育人、培养社会主义事业建设者和接班人、提高民族素质的使命。〞可见，教书育人是教师作为专业人员的本质特征和主要工作内容。</a:t>
            </a:r>
            <a:br>
              <a:rPr lang="en-US" altLang="en-US"/>
            </a:br>
            <a:br>
              <a:rPr lang="en-US" altLang="en-US"/>
            </a:br>
          </a:p>
        </p:txBody>
      </p:sp>
      <p:sp>
        <p:nvSpPr>
          <p:cNvPr id="2091" name=""/>
          <p:cNvSpPr/>
          <p:nvPr/>
        </p:nvSpPr>
        <p:spPr>
          <a:xfrm>
            <a:off x="4643603" y="5574354"/>
            <a:ext cx="7906309" cy="630570"/>
          </a:xfrm>
          <a:prstGeom prst="rect">
            <a:avLst/>
          </a:prstGeom>
          <a:noFill/>
          <a:ln cap="flat">
            <a:noFill/>
            <a:prstDash val="solid"/>
            <a:miter lim="800000"/>
            <a:headEnd type="none" w="med" len="med"/>
            <a:tailEnd type="none" w="med" len="med"/>
          </a:ln>
        </p:spPr>
        <p:txBody>
          <a:bodyPr>
            <a:spAutoFit/>
          </a:bodyPr>
          <a:lstStyle>
            <a:defPPr>
              <a:defRPr lang="zh-CN"/>
            </a:defPPr>
            <a:lvl1pPr marL="0" indent="0" algn="l" defTabSz="974750" rtl="0" eaLnBrk="1" fontAlgn="base" latinLnBrk="0" hangingPunct="1">
              <a:lnSpc>
                <a:spcPct val="100000"/>
              </a:lnSpc>
              <a:spcBef>
                <a:spcPct val="0"/>
              </a:spcBef>
              <a:spcAft>
                <a:spcPct val="0"/>
              </a:spcAft>
              <a:buClrTx/>
              <a:buSzTx/>
              <a:buFontTx/>
              <a:buNone/>
              <a:defRPr kumimoji="0" lang="zh-CN" altLang="en-US" sz="2558" b="0" i="0" u="none" kern="1200">
                <a:solidFill>
                  <a:schemeClr val="tx1"/>
                </a:solidFill>
                <a:latin typeface="Times New Roman" charset="0"/>
                <a:ea typeface="宋体" charset="-122"/>
                <a:cs typeface="+mn-cs"/>
              </a:defRPr>
            </a:lvl1pPr>
            <a:lvl2pPr marL="487375" indent="0" algn="l" defTabSz="974750" rtl="0" eaLnBrk="1" fontAlgn="base" latinLnBrk="0" hangingPunct="1">
              <a:lnSpc>
                <a:spcPct val="100000"/>
              </a:lnSpc>
              <a:spcBef>
                <a:spcPct val="0"/>
              </a:spcBef>
              <a:spcAft>
                <a:spcPct val="0"/>
              </a:spcAft>
              <a:buClrTx/>
              <a:buSzTx/>
              <a:buFontTx/>
              <a:buNone/>
              <a:defRPr kumimoji="0" lang="zh-CN" altLang="en-US" sz="2558" b="0" i="0" u="none" kern="1200">
                <a:solidFill>
                  <a:schemeClr val="tx1"/>
                </a:solidFill>
                <a:latin typeface="Times New Roman" charset="0"/>
                <a:ea typeface="宋体" charset="-122"/>
                <a:cs typeface="+mn-cs"/>
              </a:defRPr>
            </a:lvl2pPr>
            <a:lvl3pPr marL="974750" indent="0" algn="l" defTabSz="974750" rtl="0" eaLnBrk="1" fontAlgn="base" latinLnBrk="0" hangingPunct="1">
              <a:lnSpc>
                <a:spcPct val="100000"/>
              </a:lnSpc>
              <a:spcBef>
                <a:spcPct val="0"/>
              </a:spcBef>
              <a:spcAft>
                <a:spcPct val="0"/>
              </a:spcAft>
              <a:buClrTx/>
              <a:buSzTx/>
              <a:buFontTx/>
              <a:buNone/>
              <a:defRPr kumimoji="0" lang="zh-CN" altLang="en-US" sz="2558" b="0" i="0" u="none" kern="1200">
                <a:solidFill>
                  <a:schemeClr val="tx1"/>
                </a:solidFill>
                <a:latin typeface="Times New Roman" charset="0"/>
                <a:ea typeface="宋体" charset="-122"/>
                <a:cs typeface="+mn-cs"/>
              </a:defRPr>
            </a:lvl3pPr>
            <a:lvl4pPr marL="1462126" indent="0" algn="l" defTabSz="974750" rtl="0" eaLnBrk="1" fontAlgn="base" latinLnBrk="0" hangingPunct="1">
              <a:lnSpc>
                <a:spcPct val="100000"/>
              </a:lnSpc>
              <a:spcBef>
                <a:spcPct val="0"/>
              </a:spcBef>
              <a:spcAft>
                <a:spcPct val="0"/>
              </a:spcAft>
              <a:buClrTx/>
              <a:buSzTx/>
              <a:buFontTx/>
              <a:buNone/>
              <a:defRPr kumimoji="0" lang="zh-CN" altLang="en-US" sz="2558" b="0" i="0" u="none" kern="1200">
                <a:solidFill>
                  <a:schemeClr val="tx1"/>
                </a:solidFill>
                <a:latin typeface="Times New Roman" charset="0"/>
                <a:ea typeface="宋体" charset="-122"/>
                <a:cs typeface="+mn-cs"/>
              </a:defRPr>
            </a:lvl4pPr>
            <a:lvl5pPr marL="1949501" indent="0" algn="l" defTabSz="974750" rtl="0" eaLnBrk="1" fontAlgn="base" latinLnBrk="0" hangingPunct="1">
              <a:lnSpc>
                <a:spcPct val="100000"/>
              </a:lnSpc>
              <a:spcBef>
                <a:spcPct val="0"/>
              </a:spcBef>
              <a:spcAft>
                <a:spcPct val="0"/>
              </a:spcAft>
              <a:buClrTx/>
              <a:buSzTx/>
              <a:buFontTx/>
              <a:buNone/>
              <a:defRPr kumimoji="0" lang="zh-CN" altLang="en-US" sz="2558" b="0"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spcBef>
                <a:spcPct val="50000"/>
              </a:spcBef>
            </a:pPr>
            <a:r>
              <a:rPr lang="zh-CN" altLang="en-US" sz="3538" b="1">
                <a:solidFill>
                  <a:srgbClr val="00FF00"/>
                </a:solidFill>
              </a:rPr>
              <a:t>教师任重道远</a:t>
            </a:r>
            <a:endParaRPr lang="zh-CN" altLang="en-US" sz="3838" b="1">
              <a:solidFill>
                <a:srgbClr val="00FF00"/>
              </a:solidFill>
            </a:endParaRPr>
          </a:p>
        </p:txBody>
      </p:sp>
      <p:sp>
        <p:nvSpPr>
          <p:cNvPr id="2092" name="Date Placeholder 1"/>
          <p:cNvSpPr>
            <a:spLocks noGrp="1"/>
          </p:cNvSpPr>
          <p:nvPr>
            <p:ph type="dt" sz="half" idx="11"/>
          </p:nvPr>
        </p:nvSpPr>
        <p:spPr/>
        <p:txBody>
          <a:bodyPr/>
          <a:lstStyle/>
          <a:p>
            <a:pPr marL="0" lvl="0" indent="0" algn="l" defTabSz="974750" rtl="0" eaLnBrk="1" fontAlgn="base" hangingPunct="1">
              <a:lnSpc>
                <a:spcPct val="100000"/>
              </a:lnSpc>
              <a:spcBef>
                <a:spcPct val="0"/>
              </a:spcBef>
              <a:spcAft>
                <a:spcPct val="0"/>
              </a:spcAft>
              <a:buSzTx/>
              <a:buFont typeface="Times New Roman" charset="0"/>
            </a:pPr>
            <a:endParaRPr kumimoji="0" lang="en-US" altLang="en-US" sz="1492" u="none">
              <a:solidFill>
                <a:schemeClr val="tx1"/>
              </a:solidFil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94" name=""/>
          <p:cNvSpPr/>
          <p:nvPr>
            <p:ph type="title" idx="4294967295"/>
          </p:nvPr>
        </p:nvSpPr>
        <p:spPr>
          <a:xfrm>
            <a:off x="487375" y="292764"/>
            <a:ext cx="8772754" cy="1218438"/>
          </a:xfrm>
          <a:prstGeom prst="rect">
            <a:avLst/>
          </a:prstGeom>
          <a:noFill/>
          <a:ln cap="flat">
            <a:solidFill>
              <a:srgbClr val="000000"/>
            </a:solidFill>
            <a:prstDash val="solid"/>
            <a:miter lim="800000"/>
            <a:headEnd type="none" w="med" len="med"/>
            <a:tailEnd type="none" w="med" len="med"/>
          </a:ln>
        </p:spPr>
        <p:txBody>
          <a:bodyPr anchor="ctr" anchorCtr="0"/>
          <a:lstStyle>
            <a:lvl1pPr marL="0" indent="0" algn="l" defTabSz="974750" rtl="0" eaLnBrk="1" fontAlgn="base" hangingPunct="1">
              <a:lnSpc>
                <a:spcPct val="100000"/>
              </a:lnSpc>
              <a:spcBef>
                <a:spcPct val="0"/>
              </a:spcBef>
              <a:spcAft>
                <a:spcPct val="0"/>
              </a:spcAft>
              <a:buClrTx/>
              <a:buSzTx/>
              <a:buFontTx/>
              <a:buNone/>
              <a:defRPr kumimoji="0" lang="zh-CN" altLang="en-US" sz="3411" b="1" i="0" u="none">
                <a:solidFill>
                  <a:schemeClr val="tx2"/>
                </a:solidFill>
                <a:effectLst>
                  <a:outerShdw blurRad="38100" dist="38100" dir="2700000" algn="tl">
                    <a:srgbClr val="000000">
                      <a:alpha val="43137"/>
                    </a:srgbClr>
                  </a:outerShdw>
                </a:effectLst>
                <a:latin typeface="Arial" pitchFamily="34" charset="0"/>
                <a:ea typeface="微软雅黑" charset="-122"/>
              </a:defRPr>
            </a:lvl1pPr>
          </a:lstStyle>
          <a:p>
            <a:pPr lvl="0"/>
            <a:r>
              <a:rPr lang="zh-CN" altLang="en-US" sz="4490">
                <a:solidFill>
                  <a:srgbClr val="CC0000"/>
                </a:solidFill>
              </a:rPr>
              <a:t>教师是什么？</a:t>
            </a:r>
            <a:endParaRPr lang="zh-CN" altLang="en-US" sz="4690">
              <a:solidFill>
                <a:srgbClr val="CC0000"/>
              </a:solidFill>
            </a:endParaRPr>
          </a:p>
        </p:txBody>
      </p:sp>
      <p:sp>
        <p:nvSpPr>
          <p:cNvPr id="2095" name=""/>
          <p:cNvSpPr/>
          <p:nvPr>
            <p:ph type="body" idx="4294967295"/>
          </p:nvPr>
        </p:nvSpPr>
        <p:spPr>
          <a:xfrm>
            <a:off x="421377" y="1352128"/>
            <a:ext cx="8850598" cy="5208822"/>
          </a:xfrm>
          <a:prstGeom prst="rect">
            <a:avLst/>
          </a:prstGeom>
          <a:noFill/>
          <a:ln cap="flat">
            <a:solidFill>
              <a:srgbClr val="000000"/>
            </a:solidFill>
            <a:prstDash val="solid"/>
            <a:miter lim="800000"/>
            <a:headEnd type="none" w="med" len="med"/>
            <a:tailEnd type="none" w="med" len="med"/>
          </a:ln>
        </p:spPr>
        <p:txBody>
          <a:bodyPr/>
          <a:lstStyle>
            <a:lvl1pPr marL="365531" indent="-365531" algn="l" defTabSz="974750" rtl="0" eaLnBrk="1" fontAlgn="base" hangingPunct="1">
              <a:lnSpc>
                <a:spcPct val="100000"/>
              </a:lnSpc>
              <a:spcBef>
                <a:spcPct val="20000"/>
              </a:spcBef>
              <a:spcAft>
                <a:spcPct val="0"/>
              </a:spcAft>
              <a:buClrTx/>
              <a:buSzTx/>
              <a:buFontTx/>
              <a:buBlip>
                <a:blip r:embed="rId2"/>
              </a:buBlip>
              <a:defRPr kumimoji="0" lang="zh-CN" altLang="en-US" sz="2985" b="0" i="0" u="none">
                <a:solidFill>
                  <a:schemeClr val="tx1"/>
                </a:solidFill>
                <a:latin typeface="Arial" pitchFamily="34" charset="0"/>
                <a:ea typeface="微软雅黑" charset="-122"/>
              </a:defRPr>
            </a:lvl1pPr>
            <a:lvl2pPr marL="791985" indent="-304610" algn="l" defTabSz="974750" rtl="0" eaLnBrk="1" fontAlgn="base" hangingPunct="1">
              <a:lnSpc>
                <a:spcPct val="100000"/>
              </a:lnSpc>
              <a:spcBef>
                <a:spcPct val="20000"/>
              </a:spcBef>
              <a:spcAft>
                <a:spcPct val="0"/>
              </a:spcAft>
              <a:buClrTx/>
              <a:buSzTx/>
              <a:buFontTx/>
              <a:buChar char="–"/>
              <a:defRPr kumimoji="0" lang="zh-CN" altLang="en-US" sz="2558" b="0" i="0" u="none">
                <a:solidFill>
                  <a:schemeClr val="tx1"/>
                </a:solidFill>
                <a:latin typeface="Arial" pitchFamily="34" charset="0"/>
                <a:ea typeface="微软雅黑" charset="-122"/>
              </a:defRPr>
            </a:lvl2pPr>
            <a:lvl3pPr marL="1218438" indent="-243688" algn="l" defTabSz="974750" rtl="0" eaLnBrk="1" fontAlgn="base" hangingPunct="1">
              <a:lnSpc>
                <a:spcPct val="100000"/>
              </a:lnSpc>
              <a:spcBef>
                <a:spcPct val="20000"/>
              </a:spcBef>
              <a:spcAft>
                <a:spcPct val="0"/>
              </a:spcAft>
              <a:buClrTx/>
              <a:buSzTx/>
              <a:buFontTx/>
              <a:buChar char="•"/>
              <a:defRPr kumimoji="0" lang="zh-CN" altLang="en-US" sz="2132" b="0" i="0" u="none">
                <a:solidFill>
                  <a:schemeClr val="tx1"/>
                </a:solidFill>
                <a:latin typeface="Arial" pitchFamily="34" charset="0"/>
                <a:ea typeface="微软雅黑" charset="-122"/>
              </a:defRPr>
            </a:lvl3pPr>
            <a:lvl4pPr marL="1705813" indent="-243688" algn="l" defTabSz="974750" rtl="0" eaLnBrk="1" fontAlgn="base" hangingPunct="1">
              <a:lnSpc>
                <a:spcPct val="100000"/>
              </a:lnSpc>
              <a:spcBef>
                <a:spcPct val="20000"/>
              </a:spcBef>
              <a:spcAft>
                <a:spcPct val="0"/>
              </a:spcAft>
              <a:buClrTx/>
              <a:buSzTx/>
              <a:buFontTx/>
              <a:buChar char="–"/>
              <a:defRPr kumimoji="0" lang="zh-CN" altLang="en-US" sz="1919" b="0" i="0" u="none">
                <a:solidFill>
                  <a:schemeClr val="tx1"/>
                </a:solidFill>
                <a:latin typeface="Arial" pitchFamily="34" charset="0"/>
                <a:ea typeface="微软雅黑" charset="-122"/>
              </a:defRPr>
            </a:lvl4pPr>
            <a:lvl5pPr marL="2193188" indent="-243688" algn="l" defTabSz="974750" rtl="0" eaLnBrk="1" fontAlgn="base" hangingPunct="1">
              <a:lnSpc>
                <a:spcPct val="100000"/>
              </a:lnSpc>
              <a:spcBef>
                <a:spcPct val="20000"/>
              </a:spcBef>
              <a:spcAft>
                <a:spcPct val="0"/>
              </a:spcAft>
              <a:buClrTx/>
              <a:buSzTx/>
              <a:buFontTx/>
              <a:buChar char="»"/>
              <a:defRPr kumimoji="0" lang="zh-CN" altLang="en-US" sz="1919" b="0" i="0" u="none">
                <a:solidFill>
                  <a:schemeClr val="tx1"/>
                </a:solidFill>
                <a:latin typeface="Arial" pitchFamily="34" charset="0"/>
                <a:ea typeface="微软雅黑" charset="-122"/>
              </a:defRPr>
            </a:lvl5pPr>
          </a:lstStyle>
          <a:p>
            <a:pPr lvl="0">
              <a:buNone/>
            </a:pPr>
            <a:r>
              <a:rPr lang="en-US" altLang="en-US" sz="3011" b="1"/>
              <a:t>1、师者，所以传道授业解惑也。〔韩愈〕</a:t>
            </a:r>
            <a:endParaRPr lang="en-US" altLang="en-US" sz="3411" b="1"/>
          </a:p>
          <a:p>
            <a:pPr lvl="0">
              <a:buNone/>
            </a:pPr>
            <a:r>
              <a:rPr lang="en-US" altLang="en-US" sz="3211" b="1"/>
              <a:t>2、师者，智如泉涌、行可以为表仪者也。〔韩婴〕</a:t>
            </a:r>
            <a:endParaRPr lang="en-US" altLang="en-US" sz="3411" b="1"/>
          </a:p>
          <a:p>
            <a:pPr lvl="0">
              <a:buNone/>
            </a:pPr>
            <a:r>
              <a:rPr lang="en-US" altLang="en-US" sz="3011" b="1"/>
              <a:t>3、教师是阳光底下最光辉的职业。〔夸美纽斯〕</a:t>
            </a:r>
            <a:endParaRPr lang="en-US" altLang="en-US" sz="3411" b="1"/>
          </a:p>
          <a:p>
            <a:pPr lvl="0">
              <a:buNone/>
            </a:pPr>
            <a:r>
              <a:rPr lang="en-US" altLang="en-US" sz="3111" b="1"/>
              <a:t>4、教师是教育的守望者，即在学生面临危险的时候挺身而出，保护学生，使其身心免受伤害。〔当下流行的说法〕</a:t>
            </a:r>
            <a:endParaRPr lang="en-US" altLang="en-US" sz="3411" b="1"/>
          </a:p>
        </p:txBody>
      </p:sp>
      <p:sp>
        <p:nvSpPr>
          <p:cNvPr id="2096" name="Date Placeholder 1"/>
          <p:cNvSpPr>
            <a:spLocks noGrp="1"/>
          </p:cNvSpPr>
          <p:nvPr>
            <p:ph type="dt" sz="half" idx="11"/>
          </p:nvPr>
        </p:nvSpPr>
        <p:spPr/>
        <p:txBody>
          <a:bodyPr/>
          <a:lstStyle/>
          <a:p>
            <a:pPr marL="0" lvl="0" indent="0" algn="l" defTabSz="974750" rtl="0" eaLnBrk="1" fontAlgn="base" hangingPunct="1">
              <a:lnSpc>
                <a:spcPct val="100000"/>
              </a:lnSpc>
              <a:spcBef>
                <a:spcPct val="0"/>
              </a:spcBef>
              <a:spcAft>
                <a:spcPct val="0"/>
              </a:spcAft>
              <a:buSzTx/>
              <a:buFont typeface="Times New Roman" charset="0"/>
            </a:pPr>
            <a:endParaRPr kumimoji="0" lang="en-US" altLang="en-US" sz="1492" u="none">
              <a:solidFill>
                <a:schemeClr val="tx1"/>
              </a:solidFil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5"/>
          <a:stretch>
            <a:fillRect/>
          </a:stretch>
        </a:blipFill>
      </p:bgPr>
    </p:bg>
    <p:spTree>
      <p:nvGrpSpPr>
        <p:cNvPr id="1" name=""/>
        <p:cNvGrpSpPr/>
        <p:nvPr/>
      </p:nvGrpSpPr>
      <p:grpSpPr>
        <a:xfrm>
          <a:off x="0" y="0"/>
          <a:ext cx="0" cy="0"/>
        </a:xfrm>
      </p:grpSpPr>
      <p:sp>
        <p:nvSpPr>
          <p:cNvPr id="2098" name=""/>
          <p:cNvSpPr/>
          <p:nvPr>
            <p:ph type="title" idx="4294967295"/>
          </p:nvPr>
        </p:nvSpPr>
        <p:spPr>
          <a:xfrm>
            <a:off x="9172130" y="1429973"/>
            <a:ext cx="87998" cy="81229"/>
          </a:xfrm>
          <a:prstGeom prst="rect">
            <a:avLst/>
          </a:prstGeom>
          <a:noFill/>
          <a:ln cap="flat">
            <a:noFill/>
            <a:prstDash val="solid"/>
            <a:miter lim="800000"/>
            <a:headEnd type="none" w="med" len="med"/>
            <a:tailEnd type="none" w="med" len="med"/>
          </a:ln>
        </p:spPr>
        <p:txBody>
          <a:bodyPr anchor="ctr" anchorCtr="0"/>
          <a:lstStyle>
            <a:lvl1pPr marL="0" indent="0" algn="l" defTabSz="974750" rtl="0" eaLnBrk="1" fontAlgn="base" hangingPunct="1">
              <a:lnSpc>
                <a:spcPct val="100000"/>
              </a:lnSpc>
              <a:spcBef>
                <a:spcPct val="0"/>
              </a:spcBef>
              <a:spcAft>
                <a:spcPct val="0"/>
              </a:spcAft>
              <a:buClrTx/>
              <a:buSzTx/>
              <a:buFontTx/>
              <a:buNone/>
              <a:defRPr kumimoji="0" lang="zh-CN" altLang="en-US" sz="3411" b="1" i="0" u="none">
                <a:solidFill>
                  <a:schemeClr val="tx2"/>
                </a:solidFill>
                <a:effectLst>
                  <a:outerShdw blurRad="38100" dist="38100" dir="2700000" algn="tl">
                    <a:srgbClr val="000000">
                      <a:alpha val="43137"/>
                    </a:srgbClr>
                  </a:outerShdw>
                </a:effectLst>
                <a:latin typeface="Arial" pitchFamily="34" charset="0"/>
                <a:ea typeface="微软雅黑" charset="-122"/>
              </a:defRPr>
            </a:lvl1pPr>
          </a:lstStyle>
          <a:p>
            <a:pPr lvl="0"/>
            <a:endParaRPr lang="zh-CN" altLang="en-US" sz="2985"/>
          </a:p>
        </p:txBody>
      </p:sp>
      <p:sp>
        <p:nvSpPr>
          <p:cNvPr id="2099" name=""/>
          <p:cNvSpPr/>
          <p:nvPr>
            <p:ph type="body" idx="4294967295"/>
          </p:nvPr>
        </p:nvSpPr>
        <p:spPr>
          <a:xfrm>
            <a:off x="4105459" y="201381"/>
            <a:ext cx="5154669" cy="6753869"/>
          </a:xfrm>
          <a:prstGeom prst="rect">
            <a:avLst/>
          </a:prstGeom>
          <a:noFill/>
          <a:ln cap="flat">
            <a:solidFill>
              <a:srgbClr val="000000"/>
            </a:solidFill>
            <a:prstDash val="solid"/>
            <a:miter lim="800000"/>
            <a:headEnd type="none" w="med" len="med"/>
            <a:tailEnd type="none" w="med" len="med"/>
          </a:ln>
        </p:spPr>
        <p:txBody>
          <a:bodyPr/>
          <a:lstStyle>
            <a:lvl1pPr marL="365531" indent="-365531" algn="l" defTabSz="974750" rtl="0" eaLnBrk="1" fontAlgn="base" hangingPunct="1">
              <a:lnSpc>
                <a:spcPct val="100000"/>
              </a:lnSpc>
              <a:spcBef>
                <a:spcPct val="20000"/>
              </a:spcBef>
              <a:spcAft>
                <a:spcPct val="0"/>
              </a:spcAft>
              <a:buClrTx/>
              <a:buSzTx/>
              <a:buFontTx/>
              <a:buBlip>
                <a:blip r:embed="rId2"/>
              </a:buBlip>
              <a:defRPr kumimoji="0" lang="zh-CN" altLang="en-US" sz="2985" b="0" i="0" u="none">
                <a:solidFill>
                  <a:schemeClr val="tx1"/>
                </a:solidFill>
                <a:latin typeface="Arial" pitchFamily="34" charset="0"/>
                <a:ea typeface="微软雅黑" charset="-122"/>
              </a:defRPr>
            </a:lvl1pPr>
            <a:lvl2pPr marL="791985" indent="-304610" algn="l" defTabSz="974750" rtl="0" eaLnBrk="1" fontAlgn="base" hangingPunct="1">
              <a:lnSpc>
                <a:spcPct val="100000"/>
              </a:lnSpc>
              <a:spcBef>
                <a:spcPct val="20000"/>
              </a:spcBef>
              <a:spcAft>
                <a:spcPct val="0"/>
              </a:spcAft>
              <a:buClrTx/>
              <a:buSzTx/>
              <a:buFontTx/>
              <a:buChar char="–"/>
              <a:defRPr kumimoji="0" lang="zh-CN" altLang="en-US" sz="2558" b="0" i="0" u="none">
                <a:solidFill>
                  <a:schemeClr val="tx1"/>
                </a:solidFill>
                <a:latin typeface="Arial" pitchFamily="34" charset="0"/>
                <a:ea typeface="微软雅黑" charset="-122"/>
              </a:defRPr>
            </a:lvl2pPr>
            <a:lvl3pPr marL="1218438" indent="-243688" algn="l" defTabSz="974750" rtl="0" eaLnBrk="1" fontAlgn="base" hangingPunct="1">
              <a:lnSpc>
                <a:spcPct val="100000"/>
              </a:lnSpc>
              <a:spcBef>
                <a:spcPct val="20000"/>
              </a:spcBef>
              <a:spcAft>
                <a:spcPct val="0"/>
              </a:spcAft>
              <a:buClrTx/>
              <a:buSzTx/>
              <a:buFontTx/>
              <a:buChar char="•"/>
              <a:defRPr kumimoji="0" lang="zh-CN" altLang="en-US" sz="2132" b="0" i="0" u="none">
                <a:solidFill>
                  <a:schemeClr val="tx1"/>
                </a:solidFill>
                <a:latin typeface="Arial" pitchFamily="34" charset="0"/>
                <a:ea typeface="微软雅黑" charset="-122"/>
              </a:defRPr>
            </a:lvl3pPr>
            <a:lvl4pPr marL="1705813" indent="-243688" algn="l" defTabSz="974750" rtl="0" eaLnBrk="1" fontAlgn="base" hangingPunct="1">
              <a:lnSpc>
                <a:spcPct val="100000"/>
              </a:lnSpc>
              <a:spcBef>
                <a:spcPct val="20000"/>
              </a:spcBef>
              <a:spcAft>
                <a:spcPct val="0"/>
              </a:spcAft>
              <a:buClrTx/>
              <a:buSzTx/>
              <a:buFontTx/>
              <a:buChar char="–"/>
              <a:defRPr kumimoji="0" lang="zh-CN" altLang="en-US" sz="1919" b="0" i="0" u="none">
                <a:solidFill>
                  <a:schemeClr val="tx1"/>
                </a:solidFill>
                <a:latin typeface="Arial" pitchFamily="34" charset="0"/>
                <a:ea typeface="微软雅黑" charset="-122"/>
              </a:defRPr>
            </a:lvl4pPr>
            <a:lvl5pPr marL="2193188" indent="-243688" algn="l" defTabSz="974750" rtl="0" eaLnBrk="1" fontAlgn="base" hangingPunct="1">
              <a:lnSpc>
                <a:spcPct val="100000"/>
              </a:lnSpc>
              <a:spcBef>
                <a:spcPct val="20000"/>
              </a:spcBef>
              <a:spcAft>
                <a:spcPct val="0"/>
              </a:spcAft>
              <a:buClrTx/>
              <a:buSzTx/>
              <a:buFontTx/>
              <a:buChar char="»"/>
              <a:defRPr kumimoji="0" lang="zh-CN" altLang="en-US" sz="1919" b="0" i="0" u="none">
                <a:solidFill>
                  <a:schemeClr val="tx1"/>
                </a:solidFill>
                <a:latin typeface="Arial" pitchFamily="34" charset="0"/>
                <a:ea typeface="微软雅黑" charset="-122"/>
              </a:defRPr>
            </a:lvl5pPr>
          </a:lstStyle>
          <a:p>
            <a:pPr marL="568604" lvl="0" indent="-568604">
              <a:lnSpc>
                <a:spcPct val="90000"/>
              </a:lnSpc>
              <a:buNone/>
            </a:pPr>
            <a:r>
              <a:rPr lang="en-US" altLang="en-US" sz="2258"/>
              <a:t>         ?麦田里的守望者?是美国作家塞林格唯一的一部长篇小说，塞林格将故事的起止局限于16岁的中学生霍尔顿从离开学校到曼哈顿游荡的三天时间内，并借鉴了意识流天马行空的写作方法，充分探索了一个十几岁少年的内心世界。愤怒与焦虑是此书的两大主题，主人公的经历和思想在青少年中引起强烈共鸣，受到读者，特别是大中学生的热烈欢送。?纽约时报?的书评写道：在美国，阅读?麦田里的守望者?就像毕业要获得导师的首肯一样重要。其后，?麦田里的守望者?直接影响了一类小说的创作。</a:t>
            </a:r>
            <a:endParaRPr lang="en-US" altLang="en-US" sz="2558"/>
          </a:p>
        </p:txBody>
      </p:sp>
      <p:pic>
        <p:nvPicPr>
          <p:cNvPr id="2100" name="">
            <a:hlinkClick r:id="rId4"/>
          </p:cNvPr>
          <p:cNvPicPr/>
          <p:nvPr/>
        </p:nvPicPr>
        <p:blipFill>
          <a:blip r:embed="rId3"/>
          <a:stretch>
            <a:fillRect/>
          </a:stretch>
        </p:blipFill>
        <p:spPr>
          <a:xfrm>
            <a:off x="421377" y="201381"/>
            <a:ext cx="3453933" cy="4604680"/>
          </a:xfrm>
          <a:prstGeom prst="rect">
            <a:avLst/>
          </a:prstGeom>
          <a:noFill/>
          <a:ln cap="flat">
            <a:noFill/>
            <a:prstDash val="solid"/>
            <a:miter lim="800000"/>
            <a:headEnd type="none" w="med" len="med"/>
            <a:tailEnd type="none" w="med" len="med"/>
          </a:ln>
        </p:spPr>
      </p:pic>
      <p:sp>
        <p:nvSpPr>
          <p:cNvPr id="2101" name="Date Placeholder 1"/>
          <p:cNvSpPr>
            <a:spLocks noGrp="1"/>
          </p:cNvSpPr>
          <p:nvPr>
            <p:ph type="dt" sz="half" idx="11"/>
          </p:nvPr>
        </p:nvSpPr>
        <p:spPr/>
        <p:txBody>
          <a:bodyPr/>
          <a:lstStyle/>
          <a:p>
            <a:pPr marL="0" lvl="0" indent="0" algn="l" defTabSz="974750" rtl="0" eaLnBrk="1" fontAlgn="base" hangingPunct="1">
              <a:lnSpc>
                <a:spcPct val="100000"/>
              </a:lnSpc>
              <a:spcBef>
                <a:spcPct val="0"/>
              </a:spcBef>
              <a:spcAft>
                <a:spcPct val="0"/>
              </a:spcAft>
              <a:buSzTx/>
              <a:buFont typeface="Times New Roman" charset="0"/>
            </a:pPr>
            <a:endParaRPr kumimoji="0" lang="en-US" altLang="en-US" sz="1492" u="none">
              <a:solidFill>
                <a:schemeClr val="tx1"/>
              </a:solidFil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103" name=""/>
          <p:cNvSpPr/>
          <p:nvPr>
            <p:ph type="title" idx="4294967295"/>
          </p:nvPr>
        </p:nvSpPr>
        <p:spPr>
          <a:xfrm flipH="1">
            <a:off x="9260129" y="1429973"/>
            <a:ext cx="74460" cy="81229"/>
          </a:xfrm>
          <a:prstGeom prst="rect">
            <a:avLst/>
          </a:prstGeom>
          <a:noFill/>
          <a:ln cap="flat">
            <a:noFill/>
            <a:prstDash val="solid"/>
            <a:miter lim="800000"/>
            <a:headEnd type="none" w="med" len="med"/>
            <a:tailEnd type="none" w="med" len="med"/>
          </a:ln>
        </p:spPr>
        <p:txBody>
          <a:bodyPr anchor="ctr" anchorCtr="0"/>
          <a:lstStyle>
            <a:lvl1pPr marL="0" indent="0" algn="l" defTabSz="974750" rtl="0" eaLnBrk="1" fontAlgn="base" hangingPunct="1">
              <a:lnSpc>
                <a:spcPct val="100000"/>
              </a:lnSpc>
              <a:spcBef>
                <a:spcPct val="0"/>
              </a:spcBef>
              <a:spcAft>
                <a:spcPct val="0"/>
              </a:spcAft>
              <a:buClrTx/>
              <a:buSzTx/>
              <a:buFontTx/>
              <a:buNone/>
              <a:defRPr kumimoji="0" lang="zh-CN" altLang="en-US" sz="3411" b="1" i="0" u="none">
                <a:solidFill>
                  <a:schemeClr val="tx2"/>
                </a:solidFill>
                <a:effectLst>
                  <a:outerShdw blurRad="38100" dist="38100" dir="2700000" algn="tl">
                    <a:srgbClr val="000000">
                      <a:alpha val="43137"/>
                    </a:srgbClr>
                  </a:outerShdw>
                </a:effectLst>
                <a:latin typeface="Arial" pitchFamily="34" charset="0"/>
                <a:ea typeface="微软雅黑" charset="-122"/>
              </a:defRPr>
            </a:lvl1pPr>
          </a:lstStyle>
          <a:p>
            <a:pPr lvl="0"/>
            <a:endParaRPr lang="zh-CN" altLang="en-US" sz="2985"/>
          </a:p>
        </p:txBody>
      </p:sp>
      <p:sp>
        <p:nvSpPr>
          <p:cNvPr id="2104" name=""/>
          <p:cNvSpPr/>
          <p:nvPr>
            <p:ph type="body" idx="4294967295"/>
          </p:nvPr>
        </p:nvSpPr>
        <p:spPr>
          <a:xfrm>
            <a:off x="421377" y="355378"/>
            <a:ext cx="8838751" cy="6175112"/>
          </a:xfrm>
          <a:prstGeom prst="rect">
            <a:avLst/>
          </a:prstGeom>
          <a:noFill/>
          <a:ln cap="flat">
            <a:solidFill>
              <a:srgbClr val="000000"/>
            </a:solidFill>
            <a:prstDash val="solid"/>
            <a:miter lim="800000"/>
            <a:headEnd type="none" w="med" len="med"/>
            <a:tailEnd type="none" w="med" len="med"/>
          </a:ln>
        </p:spPr>
        <p:txBody>
          <a:bodyPr/>
          <a:lstStyle>
            <a:lvl1pPr marL="365531" indent="-365531" algn="l" defTabSz="974750" rtl="0" eaLnBrk="1" fontAlgn="base" hangingPunct="1">
              <a:lnSpc>
                <a:spcPct val="100000"/>
              </a:lnSpc>
              <a:spcBef>
                <a:spcPct val="20000"/>
              </a:spcBef>
              <a:spcAft>
                <a:spcPct val="0"/>
              </a:spcAft>
              <a:buClrTx/>
              <a:buSzTx/>
              <a:buFontTx/>
              <a:buBlip>
                <a:blip r:embed="rId2"/>
              </a:buBlip>
              <a:defRPr kumimoji="0" lang="zh-CN" altLang="en-US" sz="2985" b="0" i="0" u="none">
                <a:solidFill>
                  <a:schemeClr val="tx1"/>
                </a:solidFill>
                <a:latin typeface="Arial" pitchFamily="34" charset="0"/>
                <a:ea typeface="微软雅黑" charset="-122"/>
              </a:defRPr>
            </a:lvl1pPr>
            <a:lvl2pPr marL="791985" indent="-304610" algn="l" defTabSz="974750" rtl="0" eaLnBrk="1" fontAlgn="base" hangingPunct="1">
              <a:lnSpc>
                <a:spcPct val="100000"/>
              </a:lnSpc>
              <a:spcBef>
                <a:spcPct val="20000"/>
              </a:spcBef>
              <a:spcAft>
                <a:spcPct val="0"/>
              </a:spcAft>
              <a:buClrTx/>
              <a:buSzTx/>
              <a:buFontTx/>
              <a:buChar char="–"/>
              <a:defRPr kumimoji="0" lang="zh-CN" altLang="en-US" sz="2558" b="0" i="0" u="none">
                <a:solidFill>
                  <a:schemeClr val="tx1"/>
                </a:solidFill>
                <a:latin typeface="Arial" pitchFamily="34" charset="0"/>
                <a:ea typeface="微软雅黑" charset="-122"/>
              </a:defRPr>
            </a:lvl2pPr>
            <a:lvl3pPr marL="1218438" indent="-243688" algn="l" defTabSz="974750" rtl="0" eaLnBrk="1" fontAlgn="base" hangingPunct="1">
              <a:lnSpc>
                <a:spcPct val="100000"/>
              </a:lnSpc>
              <a:spcBef>
                <a:spcPct val="20000"/>
              </a:spcBef>
              <a:spcAft>
                <a:spcPct val="0"/>
              </a:spcAft>
              <a:buClrTx/>
              <a:buSzTx/>
              <a:buFontTx/>
              <a:buChar char="•"/>
              <a:defRPr kumimoji="0" lang="zh-CN" altLang="en-US" sz="2132" b="0" i="0" u="none">
                <a:solidFill>
                  <a:schemeClr val="tx1"/>
                </a:solidFill>
                <a:latin typeface="Arial" pitchFamily="34" charset="0"/>
                <a:ea typeface="微软雅黑" charset="-122"/>
              </a:defRPr>
            </a:lvl3pPr>
            <a:lvl4pPr marL="1705813" indent="-243688" algn="l" defTabSz="974750" rtl="0" eaLnBrk="1" fontAlgn="base" hangingPunct="1">
              <a:lnSpc>
                <a:spcPct val="100000"/>
              </a:lnSpc>
              <a:spcBef>
                <a:spcPct val="20000"/>
              </a:spcBef>
              <a:spcAft>
                <a:spcPct val="0"/>
              </a:spcAft>
              <a:buClrTx/>
              <a:buSzTx/>
              <a:buFontTx/>
              <a:buChar char="–"/>
              <a:defRPr kumimoji="0" lang="zh-CN" altLang="en-US" sz="1919" b="0" i="0" u="none">
                <a:solidFill>
                  <a:schemeClr val="tx1"/>
                </a:solidFill>
                <a:latin typeface="Arial" pitchFamily="34" charset="0"/>
                <a:ea typeface="微软雅黑" charset="-122"/>
              </a:defRPr>
            </a:lvl4pPr>
            <a:lvl5pPr marL="2193188" indent="-243688" algn="l" defTabSz="974750" rtl="0" eaLnBrk="1" fontAlgn="base" hangingPunct="1">
              <a:lnSpc>
                <a:spcPct val="100000"/>
              </a:lnSpc>
              <a:spcBef>
                <a:spcPct val="20000"/>
              </a:spcBef>
              <a:spcAft>
                <a:spcPct val="0"/>
              </a:spcAft>
              <a:buClrTx/>
              <a:buSzTx/>
              <a:buFontTx/>
              <a:buChar char="»"/>
              <a:defRPr kumimoji="0" lang="zh-CN" altLang="en-US" sz="1919" b="0" i="0" u="none">
                <a:solidFill>
                  <a:schemeClr val="tx1"/>
                </a:solidFill>
                <a:latin typeface="Arial" pitchFamily="34" charset="0"/>
                <a:ea typeface="微软雅黑" charset="-122"/>
              </a:defRPr>
            </a:lvl5pPr>
          </a:lstStyle>
          <a:p>
            <a:pPr lvl="0">
              <a:buNone/>
            </a:pPr>
            <a:r>
              <a:rPr lang="en-US" altLang="en-US" sz="3011" b="1"/>
              <a:t>         霍尔顿将来要当一名“麦田里的守望者〞：“有那么一群小孩子在一大块麦田里做游戏。几千几万个小孩子，附近没有一个人——没有一个大人，我是说——除了我。我呢，就在那混帐的悬崖边。我的职务是在那儿守望，要是有哪个孩子往悬崖边奔来，我就把他捉住——我是说孩子们都在狂奔，也不知道自己是在往哪儿跑。我得从什么地方出来，把他们捉住。我整天就干这样的事。我只想当个麦田里的守望者。〞 </a:t>
            </a:r>
            <a:endParaRPr lang="en-US" altLang="en-US" sz="3411" b="1"/>
          </a:p>
        </p:txBody>
      </p:sp>
      <p:sp>
        <p:nvSpPr>
          <p:cNvPr id="2105" name="Date Placeholder 1"/>
          <p:cNvSpPr>
            <a:spLocks noGrp="1"/>
          </p:cNvSpPr>
          <p:nvPr>
            <p:ph type="dt" sz="half" idx="11"/>
          </p:nvPr>
        </p:nvSpPr>
        <p:spPr/>
        <p:txBody>
          <a:bodyPr/>
          <a:lstStyle/>
          <a:p>
            <a:pPr marL="0" lvl="0" indent="0" algn="l" defTabSz="974750" rtl="0" eaLnBrk="1" fontAlgn="base" hangingPunct="1">
              <a:lnSpc>
                <a:spcPct val="100000"/>
              </a:lnSpc>
              <a:spcBef>
                <a:spcPct val="0"/>
              </a:spcBef>
              <a:spcAft>
                <a:spcPct val="0"/>
              </a:spcAft>
              <a:buSzTx/>
              <a:buFont typeface="Times New Roman" charset="0"/>
            </a:pPr>
            <a:endParaRPr kumimoji="0" lang="en-US" altLang="en-US" sz="1492" u="none">
              <a:solidFill>
                <a:schemeClr val="tx1"/>
              </a:solidFil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107" name=""/>
          <p:cNvSpPr/>
          <p:nvPr>
            <p:ph type="title" idx="4294967295"/>
          </p:nvPr>
        </p:nvSpPr>
        <p:spPr>
          <a:xfrm flipH="1" flipV="1">
            <a:off x="9260129" y="1511202"/>
            <a:ext cx="82922" cy="74460"/>
          </a:xfrm>
          <a:prstGeom prst="rect">
            <a:avLst/>
          </a:prstGeom>
          <a:noFill/>
          <a:ln cap="flat">
            <a:noFill/>
            <a:prstDash val="solid"/>
            <a:miter lim="800000"/>
            <a:headEnd type="none" w="med" len="med"/>
            <a:tailEnd type="none" w="med" len="med"/>
          </a:ln>
        </p:spPr>
        <p:txBody>
          <a:bodyPr anchor="ctr" anchorCtr="0"/>
          <a:lstStyle>
            <a:lvl1pPr marL="0" indent="0" algn="l" defTabSz="974750" rtl="0" eaLnBrk="1" fontAlgn="base" hangingPunct="1">
              <a:lnSpc>
                <a:spcPct val="100000"/>
              </a:lnSpc>
              <a:spcBef>
                <a:spcPct val="0"/>
              </a:spcBef>
              <a:spcAft>
                <a:spcPct val="0"/>
              </a:spcAft>
              <a:buClrTx/>
              <a:buSzTx/>
              <a:buFontTx/>
              <a:buNone/>
              <a:defRPr kumimoji="0" lang="zh-CN" altLang="en-US" sz="3411" b="1" i="0" u="none">
                <a:solidFill>
                  <a:schemeClr val="tx2"/>
                </a:solidFill>
                <a:effectLst>
                  <a:outerShdw blurRad="38100" dist="38100" dir="2700000" algn="tl">
                    <a:srgbClr val="000000">
                      <a:alpha val="43137"/>
                    </a:srgbClr>
                  </a:outerShdw>
                </a:effectLst>
                <a:latin typeface="Arial" pitchFamily="34" charset="0"/>
                <a:ea typeface="微软雅黑" charset="-122"/>
              </a:defRPr>
            </a:lvl1pPr>
          </a:lstStyle>
          <a:p>
            <a:pPr lvl="0"/>
            <a:endParaRPr lang="zh-CN" altLang="en-US" sz="2985"/>
          </a:p>
        </p:txBody>
      </p:sp>
      <p:sp>
        <p:nvSpPr>
          <p:cNvPr id="2108" name=""/>
          <p:cNvSpPr/>
          <p:nvPr>
            <p:ph type="body" idx="4294967295"/>
          </p:nvPr>
        </p:nvSpPr>
        <p:spPr>
          <a:xfrm>
            <a:off x="499221" y="585527"/>
            <a:ext cx="8760907" cy="5944962"/>
          </a:xfrm>
          <a:prstGeom prst="rect">
            <a:avLst/>
          </a:prstGeom>
          <a:noFill/>
          <a:ln cap="flat">
            <a:solidFill>
              <a:srgbClr val="000000"/>
            </a:solidFill>
            <a:prstDash val="solid"/>
            <a:miter lim="800000"/>
            <a:headEnd type="none" w="med" len="med"/>
            <a:tailEnd type="none" w="med" len="med"/>
          </a:ln>
        </p:spPr>
        <p:txBody>
          <a:bodyPr/>
          <a:lstStyle>
            <a:lvl1pPr marL="365531" indent="-365531" algn="l" defTabSz="974750" rtl="0" eaLnBrk="1" fontAlgn="base" hangingPunct="1">
              <a:lnSpc>
                <a:spcPct val="100000"/>
              </a:lnSpc>
              <a:spcBef>
                <a:spcPct val="20000"/>
              </a:spcBef>
              <a:spcAft>
                <a:spcPct val="0"/>
              </a:spcAft>
              <a:buClrTx/>
              <a:buSzTx/>
              <a:buFontTx/>
              <a:buBlip>
                <a:blip r:embed="rId2"/>
              </a:buBlip>
              <a:defRPr kumimoji="0" lang="zh-CN" altLang="en-US" sz="2985" b="0" i="0" u="none">
                <a:solidFill>
                  <a:schemeClr val="tx1"/>
                </a:solidFill>
                <a:latin typeface="Arial" pitchFamily="34" charset="0"/>
                <a:ea typeface="微软雅黑" charset="-122"/>
              </a:defRPr>
            </a:lvl1pPr>
            <a:lvl2pPr marL="791985" indent="-304610" algn="l" defTabSz="974750" rtl="0" eaLnBrk="1" fontAlgn="base" hangingPunct="1">
              <a:lnSpc>
                <a:spcPct val="100000"/>
              </a:lnSpc>
              <a:spcBef>
                <a:spcPct val="20000"/>
              </a:spcBef>
              <a:spcAft>
                <a:spcPct val="0"/>
              </a:spcAft>
              <a:buClrTx/>
              <a:buSzTx/>
              <a:buFontTx/>
              <a:buChar char="–"/>
              <a:defRPr kumimoji="0" lang="zh-CN" altLang="en-US" sz="2558" b="0" i="0" u="none">
                <a:solidFill>
                  <a:schemeClr val="tx1"/>
                </a:solidFill>
                <a:latin typeface="Arial" pitchFamily="34" charset="0"/>
                <a:ea typeface="微软雅黑" charset="-122"/>
              </a:defRPr>
            </a:lvl2pPr>
            <a:lvl3pPr marL="1218438" indent="-243688" algn="l" defTabSz="974750" rtl="0" eaLnBrk="1" fontAlgn="base" hangingPunct="1">
              <a:lnSpc>
                <a:spcPct val="100000"/>
              </a:lnSpc>
              <a:spcBef>
                <a:spcPct val="20000"/>
              </a:spcBef>
              <a:spcAft>
                <a:spcPct val="0"/>
              </a:spcAft>
              <a:buClrTx/>
              <a:buSzTx/>
              <a:buFontTx/>
              <a:buChar char="•"/>
              <a:defRPr kumimoji="0" lang="zh-CN" altLang="en-US" sz="2132" b="0" i="0" u="none">
                <a:solidFill>
                  <a:schemeClr val="tx1"/>
                </a:solidFill>
                <a:latin typeface="Arial" pitchFamily="34" charset="0"/>
                <a:ea typeface="微软雅黑" charset="-122"/>
              </a:defRPr>
            </a:lvl3pPr>
            <a:lvl4pPr marL="1705813" indent="-243688" algn="l" defTabSz="974750" rtl="0" eaLnBrk="1" fontAlgn="base" hangingPunct="1">
              <a:lnSpc>
                <a:spcPct val="100000"/>
              </a:lnSpc>
              <a:spcBef>
                <a:spcPct val="20000"/>
              </a:spcBef>
              <a:spcAft>
                <a:spcPct val="0"/>
              </a:spcAft>
              <a:buClrTx/>
              <a:buSzTx/>
              <a:buFontTx/>
              <a:buChar char="–"/>
              <a:defRPr kumimoji="0" lang="zh-CN" altLang="en-US" sz="1919" b="0" i="0" u="none">
                <a:solidFill>
                  <a:schemeClr val="tx1"/>
                </a:solidFill>
                <a:latin typeface="Arial" pitchFamily="34" charset="0"/>
                <a:ea typeface="微软雅黑" charset="-122"/>
              </a:defRPr>
            </a:lvl4pPr>
            <a:lvl5pPr marL="2193188" indent="-243688" algn="l" defTabSz="974750" rtl="0" eaLnBrk="1" fontAlgn="base" hangingPunct="1">
              <a:lnSpc>
                <a:spcPct val="100000"/>
              </a:lnSpc>
              <a:spcBef>
                <a:spcPct val="20000"/>
              </a:spcBef>
              <a:spcAft>
                <a:spcPct val="0"/>
              </a:spcAft>
              <a:buClrTx/>
              <a:buSzTx/>
              <a:buFontTx/>
              <a:buChar char="»"/>
              <a:defRPr kumimoji="0" lang="zh-CN" altLang="en-US" sz="1919" b="0" i="0" u="none">
                <a:solidFill>
                  <a:schemeClr val="tx1"/>
                </a:solidFill>
                <a:latin typeface="Arial" pitchFamily="34" charset="0"/>
                <a:ea typeface="微软雅黑" charset="-122"/>
              </a:defRPr>
            </a:lvl5pPr>
          </a:lstStyle>
          <a:p>
            <a:pPr lvl="0">
              <a:buNone/>
            </a:pPr>
            <a:r>
              <a:rPr lang="zh-CN" altLang="en-US" sz="3638" b="1"/>
              <a:t>         </a:t>
            </a:r>
            <a:r>
              <a:rPr lang="zh-CN" altLang="en-US" sz="4064" b="1"/>
              <a:t>作教育的守望者，就是要关爱学生、保护学生，在学生面临危险时挺身而出，使他们脆弱的身心免受伤害。即使学生做错了事，教师也应当宽容的对待。</a:t>
            </a:r>
            <a:endParaRPr lang="zh-CN" altLang="en-US" sz="4264" b="1"/>
          </a:p>
          <a:p>
            <a:pPr lvl="0">
              <a:buNone/>
            </a:pPr>
            <a:endParaRPr lang="zh-CN" altLang="en-US" sz="4264"/>
          </a:p>
        </p:txBody>
      </p:sp>
      <p:sp>
        <p:nvSpPr>
          <p:cNvPr id="2109" name="Date Placeholder 1"/>
          <p:cNvSpPr>
            <a:spLocks noGrp="1"/>
          </p:cNvSpPr>
          <p:nvPr>
            <p:ph type="dt" sz="half" idx="11"/>
          </p:nvPr>
        </p:nvSpPr>
        <p:spPr/>
        <p:txBody>
          <a:bodyPr/>
          <a:lstStyle/>
          <a:p>
            <a:pPr marL="0" lvl="0" indent="0" algn="l" defTabSz="974750" rtl="0" eaLnBrk="1" fontAlgn="base" hangingPunct="1">
              <a:lnSpc>
                <a:spcPct val="100000"/>
              </a:lnSpc>
              <a:spcBef>
                <a:spcPct val="0"/>
              </a:spcBef>
              <a:spcAft>
                <a:spcPct val="0"/>
              </a:spcAft>
              <a:buSzTx/>
              <a:buFont typeface="Times New Roman" charset="0"/>
            </a:pPr>
            <a:endParaRPr kumimoji="0" lang="en-US" altLang="en-US" sz="1492" u="none">
              <a:solidFill>
                <a:schemeClr val="tx1"/>
              </a:solidFil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111" name=""/>
          <p:cNvSpPr/>
          <p:nvPr>
            <p:ph type="title" idx="4294967295"/>
          </p:nvPr>
        </p:nvSpPr>
        <p:spPr>
          <a:xfrm>
            <a:off x="9172130" y="1429973"/>
            <a:ext cx="87998" cy="81229"/>
          </a:xfrm>
          <a:prstGeom prst="rect">
            <a:avLst/>
          </a:prstGeom>
          <a:noFill/>
          <a:ln cap="flat">
            <a:noFill/>
            <a:prstDash val="solid"/>
            <a:miter lim="800000"/>
            <a:headEnd type="none" w="med" len="med"/>
            <a:tailEnd type="none" w="med" len="med"/>
          </a:ln>
        </p:spPr>
        <p:txBody>
          <a:bodyPr anchor="ctr" anchorCtr="0"/>
          <a:lstStyle>
            <a:lvl1pPr marL="0" indent="0" algn="l" defTabSz="974750" rtl="0" eaLnBrk="1" fontAlgn="base" hangingPunct="1">
              <a:lnSpc>
                <a:spcPct val="100000"/>
              </a:lnSpc>
              <a:spcBef>
                <a:spcPct val="0"/>
              </a:spcBef>
              <a:spcAft>
                <a:spcPct val="0"/>
              </a:spcAft>
              <a:buClrTx/>
              <a:buSzTx/>
              <a:buFontTx/>
              <a:buNone/>
              <a:defRPr kumimoji="0" lang="zh-CN" altLang="en-US" sz="3411" b="1" i="0" u="none">
                <a:solidFill>
                  <a:schemeClr val="tx2"/>
                </a:solidFill>
                <a:effectLst>
                  <a:outerShdw blurRad="38100" dist="38100" dir="2700000" algn="tl">
                    <a:srgbClr val="000000">
                      <a:alpha val="43137"/>
                    </a:srgbClr>
                  </a:outerShdw>
                </a:effectLst>
                <a:latin typeface="Arial" pitchFamily="34" charset="0"/>
                <a:ea typeface="微软雅黑" charset="-122"/>
              </a:defRPr>
            </a:lvl1pPr>
          </a:lstStyle>
          <a:p>
            <a:pPr lvl="0"/>
            <a:endParaRPr lang="zh-CN" altLang="en-US" sz="2985"/>
          </a:p>
        </p:txBody>
      </p:sp>
      <p:sp>
        <p:nvSpPr>
          <p:cNvPr id="2112" name=""/>
          <p:cNvSpPr/>
          <p:nvPr>
            <p:ph type="body" idx="4294967295"/>
          </p:nvPr>
        </p:nvSpPr>
        <p:spPr>
          <a:xfrm>
            <a:off x="421377" y="585527"/>
            <a:ext cx="8838751" cy="5944962"/>
          </a:xfrm>
          <a:prstGeom prst="rect">
            <a:avLst/>
          </a:prstGeom>
          <a:noFill/>
          <a:ln cap="flat">
            <a:solidFill>
              <a:srgbClr val="000000"/>
            </a:solidFill>
            <a:prstDash val="solid"/>
            <a:miter lim="800000"/>
            <a:headEnd type="none" w="med" len="med"/>
            <a:tailEnd type="none" w="med" len="med"/>
          </a:ln>
        </p:spPr>
        <p:txBody>
          <a:bodyPr/>
          <a:lstStyle>
            <a:lvl1pPr marL="365531" indent="-365531" algn="l" defTabSz="974750" rtl="0" eaLnBrk="1" fontAlgn="base" hangingPunct="1">
              <a:lnSpc>
                <a:spcPct val="100000"/>
              </a:lnSpc>
              <a:spcBef>
                <a:spcPct val="20000"/>
              </a:spcBef>
              <a:spcAft>
                <a:spcPct val="0"/>
              </a:spcAft>
              <a:buClrTx/>
              <a:buSzTx/>
              <a:buFontTx/>
              <a:buBlip>
                <a:blip r:embed="rId2"/>
              </a:buBlip>
              <a:defRPr kumimoji="0" lang="zh-CN" altLang="en-US" sz="2985" b="0" i="0" u="none">
                <a:solidFill>
                  <a:schemeClr val="tx1"/>
                </a:solidFill>
                <a:latin typeface="Arial" pitchFamily="34" charset="0"/>
                <a:ea typeface="微软雅黑" charset="-122"/>
              </a:defRPr>
            </a:lvl1pPr>
            <a:lvl2pPr marL="791985" indent="-304610" algn="l" defTabSz="974750" rtl="0" eaLnBrk="1" fontAlgn="base" hangingPunct="1">
              <a:lnSpc>
                <a:spcPct val="100000"/>
              </a:lnSpc>
              <a:spcBef>
                <a:spcPct val="20000"/>
              </a:spcBef>
              <a:spcAft>
                <a:spcPct val="0"/>
              </a:spcAft>
              <a:buClrTx/>
              <a:buSzTx/>
              <a:buFontTx/>
              <a:buChar char="–"/>
              <a:defRPr kumimoji="0" lang="zh-CN" altLang="en-US" sz="2558" b="0" i="0" u="none">
                <a:solidFill>
                  <a:schemeClr val="tx1"/>
                </a:solidFill>
                <a:latin typeface="Arial" pitchFamily="34" charset="0"/>
                <a:ea typeface="微软雅黑" charset="-122"/>
              </a:defRPr>
            </a:lvl2pPr>
            <a:lvl3pPr marL="1218438" indent="-243688" algn="l" defTabSz="974750" rtl="0" eaLnBrk="1" fontAlgn="base" hangingPunct="1">
              <a:lnSpc>
                <a:spcPct val="100000"/>
              </a:lnSpc>
              <a:spcBef>
                <a:spcPct val="20000"/>
              </a:spcBef>
              <a:spcAft>
                <a:spcPct val="0"/>
              </a:spcAft>
              <a:buClrTx/>
              <a:buSzTx/>
              <a:buFontTx/>
              <a:buChar char="•"/>
              <a:defRPr kumimoji="0" lang="zh-CN" altLang="en-US" sz="2132" b="0" i="0" u="none">
                <a:solidFill>
                  <a:schemeClr val="tx1"/>
                </a:solidFill>
                <a:latin typeface="Arial" pitchFamily="34" charset="0"/>
                <a:ea typeface="微软雅黑" charset="-122"/>
              </a:defRPr>
            </a:lvl3pPr>
            <a:lvl4pPr marL="1705813" indent="-243688" algn="l" defTabSz="974750" rtl="0" eaLnBrk="1" fontAlgn="base" hangingPunct="1">
              <a:lnSpc>
                <a:spcPct val="100000"/>
              </a:lnSpc>
              <a:spcBef>
                <a:spcPct val="20000"/>
              </a:spcBef>
              <a:spcAft>
                <a:spcPct val="0"/>
              </a:spcAft>
              <a:buClrTx/>
              <a:buSzTx/>
              <a:buFontTx/>
              <a:buChar char="–"/>
              <a:defRPr kumimoji="0" lang="zh-CN" altLang="en-US" sz="1919" b="0" i="0" u="none">
                <a:solidFill>
                  <a:schemeClr val="tx1"/>
                </a:solidFill>
                <a:latin typeface="Arial" pitchFamily="34" charset="0"/>
                <a:ea typeface="微软雅黑" charset="-122"/>
              </a:defRPr>
            </a:lvl4pPr>
            <a:lvl5pPr marL="2193188" indent="-243688" algn="l" defTabSz="974750" rtl="0" eaLnBrk="1" fontAlgn="base" hangingPunct="1">
              <a:lnSpc>
                <a:spcPct val="100000"/>
              </a:lnSpc>
              <a:spcBef>
                <a:spcPct val="20000"/>
              </a:spcBef>
              <a:spcAft>
                <a:spcPct val="0"/>
              </a:spcAft>
              <a:buClrTx/>
              <a:buSzTx/>
              <a:buFontTx/>
              <a:buChar char="»"/>
              <a:defRPr kumimoji="0" lang="zh-CN" altLang="en-US" sz="1919" b="0" i="0" u="none">
                <a:solidFill>
                  <a:schemeClr val="tx1"/>
                </a:solidFill>
                <a:latin typeface="Arial" pitchFamily="34" charset="0"/>
                <a:ea typeface="微软雅黑" charset="-122"/>
              </a:defRPr>
            </a:lvl5pPr>
          </a:lstStyle>
          <a:p>
            <a:pPr lvl="0"/>
            <a:r>
              <a:rPr lang="en-US" altLang="en-US" sz="4064" b="1">
                <a:solidFill>
                  <a:schemeClr val="hlink"/>
                </a:solidFill>
              </a:rPr>
              <a:t>什么职业对社会奉献最大？</a:t>
            </a:r>
            <a:endParaRPr lang="en-US" altLang="en-US" sz="4264" b="1">
              <a:solidFill>
                <a:schemeClr val="hlink"/>
              </a:solidFill>
            </a:endParaRPr>
          </a:p>
          <a:p>
            <a:pPr lvl="0"/>
            <a:endParaRPr lang="en-US" altLang="en-US" sz="4264" b="1">
              <a:solidFill>
                <a:schemeClr val="hlink"/>
              </a:solidFill>
            </a:endParaRPr>
          </a:p>
          <a:p>
            <a:pPr lvl="0"/>
            <a:r>
              <a:rPr lang="en-US" altLang="en-US" sz="3964" b="1">
                <a:solidFill>
                  <a:schemeClr val="hlink"/>
                </a:solidFill>
              </a:rPr>
              <a:t>       美国教育委员会的一次调查结果显示，57%的美国人认为是教师，25%认为是医生，1%认为是律师。</a:t>
            </a:r>
            <a:endParaRPr lang="en-US" altLang="en-US" sz="4264" b="1">
              <a:solidFill>
                <a:schemeClr val="hlink"/>
              </a:solidFill>
            </a:endParaRPr>
          </a:p>
        </p:txBody>
      </p:sp>
      <p:sp>
        <p:nvSpPr>
          <p:cNvPr id="2113" name="Date Placeholder 1"/>
          <p:cNvSpPr>
            <a:spLocks noGrp="1"/>
          </p:cNvSpPr>
          <p:nvPr>
            <p:ph type="dt" sz="half" idx="11"/>
          </p:nvPr>
        </p:nvSpPr>
        <p:spPr/>
        <p:txBody>
          <a:bodyPr/>
          <a:lstStyle/>
          <a:p>
            <a:pPr marL="0" lvl="0" indent="0" algn="l" defTabSz="974750" rtl="0" eaLnBrk="1" fontAlgn="base" hangingPunct="1">
              <a:lnSpc>
                <a:spcPct val="100000"/>
              </a:lnSpc>
              <a:spcBef>
                <a:spcPct val="0"/>
              </a:spcBef>
              <a:spcAft>
                <a:spcPct val="0"/>
              </a:spcAft>
              <a:buSzTx/>
              <a:buFont typeface="Times New Roman" charset="0"/>
            </a:pPr>
            <a:endParaRPr kumimoji="0" lang="en-US" altLang="en-US" sz="1492" u="none">
              <a:solidFill>
                <a:schemeClr val="tx1"/>
              </a:solidFil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p:bgPr>
    </p:bg>
    <p:spTree>
      <p:nvGrpSpPr>
        <p:cNvPr id="1" name=""/>
        <p:cNvGrpSpPr/>
        <p:nvPr/>
      </p:nvGrpSpPr>
      <p:grpSpPr>
        <a:xfrm>
          <a:off x="0" y="0"/>
          <a:ext cx="0" cy="0"/>
        </a:xfrm>
      </p:grpSpPr>
      <p:sp>
        <p:nvSpPr>
          <p:cNvPr id="2115" name=""/>
          <p:cNvSpPr/>
          <p:nvPr>
            <p:ph type="body" idx="4294967295"/>
          </p:nvPr>
        </p:nvSpPr>
        <p:spPr>
          <a:xfrm>
            <a:off x="731063" y="431531"/>
            <a:ext cx="8285378" cy="5142823"/>
          </a:xfrm>
          <a:prstGeom prst="rect">
            <a:avLst/>
          </a:prstGeom>
          <a:noFill/>
          <a:ln cap="flat">
            <a:solidFill>
              <a:srgbClr val="000000"/>
            </a:solidFill>
            <a:prstDash val="solid"/>
            <a:miter lim="800000"/>
            <a:headEnd type="none" w="med" len="med"/>
            <a:tailEnd type="none" w="med" len="med"/>
          </a:ln>
        </p:spPr>
        <p:txBody>
          <a:bodyPr/>
          <a:lstStyle>
            <a:lvl1pPr marL="365531" indent="-365531" algn="l" defTabSz="974750" rtl="0" eaLnBrk="1" fontAlgn="base" hangingPunct="1">
              <a:lnSpc>
                <a:spcPct val="100000"/>
              </a:lnSpc>
              <a:spcBef>
                <a:spcPct val="20000"/>
              </a:spcBef>
              <a:spcAft>
                <a:spcPct val="0"/>
              </a:spcAft>
              <a:buClrTx/>
              <a:buSzTx/>
              <a:buFontTx/>
              <a:buBlip>
                <a:blip r:embed="rId2"/>
              </a:buBlip>
              <a:defRPr kumimoji="0" lang="zh-CN" altLang="en-US" sz="2985" b="0" i="0" u="none">
                <a:solidFill>
                  <a:schemeClr val="tx1"/>
                </a:solidFill>
                <a:latin typeface="Arial" pitchFamily="34" charset="0"/>
                <a:ea typeface="微软雅黑" charset="-122"/>
              </a:defRPr>
            </a:lvl1pPr>
            <a:lvl2pPr marL="791985" indent="-304610" algn="l" defTabSz="974750" rtl="0" eaLnBrk="1" fontAlgn="base" hangingPunct="1">
              <a:lnSpc>
                <a:spcPct val="100000"/>
              </a:lnSpc>
              <a:spcBef>
                <a:spcPct val="20000"/>
              </a:spcBef>
              <a:spcAft>
                <a:spcPct val="0"/>
              </a:spcAft>
              <a:buClrTx/>
              <a:buSzTx/>
              <a:buFontTx/>
              <a:buChar char="–"/>
              <a:defRPr kumimoji="0" lang="zh-CN" altLang="en-US" sz="2558" b="0" i="0" u="none">
                <a:solidFill>
                  <a:schemeClr val="tx1"/>
                </a:solidFill>
                <a:latin typeface="Arial" pitchFamily="34" charset="0"/>
                <a:ea typeface="微软雅黑" charset="-122"/>
              </a:defRPr>
            </a:lvl2pPr>
            <a:lvl3pPr marL="1218438" indent="-243688" algn="l" defTabSz="974750" rtl="0" eaLnBrk="1" fontAlgn="base" hangingPunct="1">
              <a:lnSpc>
                <a:spcPct val="100000"/>
              </a:lnSpc>
              <a:spcBef>
                <a:spcPct val="20000"/>
              </a:spcBef>
              <a:spcAft>
                <a:spcPct val="0"/>
              </a:spcAft>
              <a:buClrTx/>
              <a:buSzTx/>
              <a:buFontTx/>
              <a:buChar char="•"/>
              <a:defRPr kumimoji="0" lang="zh-CN" altLang="en-US" sz="2132" b="0" i="0" u="none">
                <a:solidFill>
                  <a:schemeClr val="tx1"/>
                </a:solidFill>
                <a:latin typeface="Arial" pitchFamily="34" charset="0"/>
                <a:ea typeface="微软雅黑" charset="-122"/>
              </a:defRPr>
            </a:lvl3pPr>
            <a:lvl4pPr marL="1705813" indent="-243688" algn="l" defTabSz="974750" rtl="0" eaLnBrk="1" fontAlgn="base" hangingPunct="1">
              <a:lnSpc>
                <a:spcPct val="100000"/>
              </a:lnSpc>
              <a:spcBef>
                <a:spcPct val="20000"/>
              </a:spcBef>
              <a:spcAft>
                <a:spcPct val="0"/>
              </a:spcAft>
              <a:buClrTx/>
              <a:buSzTx/>
              <a:buFontTx/>
              <a:buChar char="–"/>
              <a:defRPr kumimoji="0" lang="zh-CN" altLang="en-US" sz="1919" b="0" i="0" u="none">
                <a:solidFill>
                  <a:schemeClr val="tx1"/>
                </a:solidFill>
                <a:latin typeface="Arial" pitchFamily="34" charset="0"/>
                <a:ea typeface="微软雅黑" charset="-122"/>
              </a:defRPr>
            </a:lvl4pPr>
            <a:lvl5pPr marL="2193188" indent="-243688" algn="l" defTabSz="974750" rtl="0" eaLnBrk="1" fontAlgn="base" hangingPunct="1">
              <a:lnSpc>
                <a:spcPct val="100000"/>
              </a:lnSpc>
              <a:spcBef>
                <a:spcPct val="20000"/>
              </a:spcBef>
              <a:spcAft>
                <a:spcPct val="0"/>
              </a:spcAft>
              <a:buClrTx/>
              <a:buSzTx/>
              <a:buFontTx/>
              <a:buChar char="»"/>
              <a:defRPr kumimoji="0" lang="zh-CN" altLang="en-US" sz="1919" b="0" i="0" u="none">
                <a:solidFill>
                  <a:schemeClr val="tx1"/>
                </a:solidFill>
                <a:latin typeface="Arial" pitchFamily="34" charset="0"/>
                <a:ea typeface="微软雅黑" charset="-122"/>
              </a:defRPr>
            </a:lvl5pPr>
          </a:lstStyle>
          <a:p>
            <a:pPr lvl="0">
              <a:buNone/>
            </a:pPr>
            <a:r>
              <a:rPr lang="en-US" altLang="en-US" sz="3538" b="1">
                <a:ea typeface="华文新魏" charset="-122"/>
              </a:rPr>
              <a:t>  </a:t>
            </a:r>
            <a:endParaRPr lang="en-US" altLang="en-US" sz="3838" b="1">
              <a:ea typeface="华文新魏" charset="-122"/>
            </a:endParaRPr>
          </a:p>
          <a:p>
            <a:pPr lvl="0">
              <a:buNone/>
            </a:pPr>
            <a:r>
              <a:rPr lang="en-US" altLang="en-US" sz="3638" b="1">
                <a:ea typeface="华文新魏" charset="-122"/>
              </a:rPr>
              <a:t>教师应该具备的根本职业道德素养：</a:t>
            </a:r>
            <a:endParaRPr lang="en-US" altLang="en-US" sz="3838" b="1">
              <a:ea typeface="华文新魏" charset="-122"/>
            </a:endParaRPr>
          </a:p>
          <a:p>
            <a:pPr lvl="0">
              <a:buNone/>
            </a:pPr>
            <a:endParaRPr lang="en-US" altLang="en-US" sz="3838" b="1">
              <a:ea typeface="华文新魏" charset="-122"/>
            </a:endParaRPr>
          </a:p>
          <a:p>
            <a:pPr lvl="0">
              <a:buNone/>
            </a:pPr>
            <a:r>
              <a:rPr lang="en-US" altLang="en-US" sz="3538" b="1">
                <a:ea typeface="华文新魏" charset="-122"/>
              </a:rPr>
              <a:t>1、爱岗敬业，关爱学生，以生为本</a:t>
            </a:r>
            <a:endParaRPr lang="en-US" altLang="en-US" sz="3838" b="1">
              <a:ea typeface="华文新魏" charset="-122"/>
            </a:endParaRPr>
          </a:p>
        </p:txBody>
      </p:sp>
      <p:pic>
        <p:nvPicPr>
          <p:cNvPr id="2116" name=""/>
          <p:cNvPicPr/>
          <p:nvPr/>
        </p:nvPicPr>
        <p:blipFill>
          <a:blip r:embed="rId3"/>
          <a:stretch>
            <a:fillRect/>
          </a:stretch>
        </p:blipFill>
        <p:spPr>
          <a:xfrm>
            <a:off x="7100785" y="4729909"/>
            <a:ext cx="2548566" cy="2761793"/>
          </a:xfrm>
          <a:prstGeom prst="rect">
            <a:avLst/>
          </a:prstGeom>
          <a:noFill/>
          <a:ln cap="flat">
            <a:noFill/>
            <a:prstDash val="solid"/>
            <a:miter lim="800000"/>
            <a:headEnd type="none" w="med" len="med"/>
            <a:tailEnd type="none" w="med" len="med"/>
          </a:ln>
        </p:spPr>
      </p:pic>
      <p:sp>
        <p:nvSpPr>
          <p:cNvPr id="2117" name="Date Placeholder 1"/>
          <p:cNvSpPr>
            <a:spLocks noGrp="1"/>
          </p:cNvSpPr>
          <p:nvPr>
            <p:ph type="dt" sz="half" idx="11"/>
          </p:nvPr>
        </p:nvSpPr>
        <p:spPr/>
        <p:txBody>
          <a:bodyPr/>
          <a:lstStyle/>
          <a:p>
            <a:pPr marL="0" lvl="0" indent="0" algn="l" defTabSz="974750" rtl="0" eaLnBrk="1" fontAlgn="base" hangingPunct="1">
              <a:lnSpc>
                <a:spcPct val="100000"/>
              </a:lnSpc>
              <a:spcBef>
                <a:spcPct val="0"/>
              </a:spcBef>
              <a:spcAft>
                <a:spcPct val="0"/>
              </a:spcAft>
              <a:buSzTx/>
              <a:buFont typeface="Times New Roman" charset="0"/>
            </a:pPr>
            <a:endParaRPr kumimoji="0" lang="en-US" altLang="en-US" sz="1492" u="none">
              <a:solidFill>
                <a:schemeClr val="tx1"/>
              </a:solidFil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119" name=""/>
          <p:cNvSpPr/>
          <p:nvPr>
            <p:ph type="title" idx="4294967295"/>
          </p:nvPr>
        </p:nvSpPr>
        <p:spPr>
          <a:xfrm flipH="1">
            <a:off x="9260129" y="1429973"/>
            <a:ext cx="74460" cy="81229"/>
          </a:xfrm>
          <a:prstGeom prst="rect">
            <a:avLst/>
          </a:prstGeom>
          <a:noFill/>
          <a:ln cap="flat">
            <a:noFill/>
            <a:prstDash val="solid"/>
            <a:miter lim="800000"/>
            <a:headEnd type="none" w="med" len="med"/>
            <a:tailEnd type="none" w="med" len="med"/>
          </a:ln>
        </p:spPr>
        <p:txBody>
          <a:bodyPr anchor="ctr" anchorCtr="0"/>
          <a:lstStyle>
            <a:lvl1pPr marL="0" indent="0" algn="l" defTabSz="974750" rtl="0" eaLnBrk="1" fontAlgn="base" hangingPunct="1">
              <a:lnSpc>
                <a:spcPct val="100000"/>
              </a:lnSpc>
              <a:spcBef>
                <a:spcPct val="0"/>
              </a:spcBef>
              <a:spcAft>
                <a:spcPct val="0"/>
              </a:spcAft>
              <a:buClrTx/>
              <a:buSzTx/>
              <a:buFontTx/>
              <a:buNone/>
              <a:defRPr kumimoji="0" lang="zh-CN" altLang="en-US" sz="3411" b="1" i="0" u="none">
                <a:solidFill>
                  <a:schemeClr val="tx2"/>
                </a:solidFill>
                <a:effectLst>
                  <a:outerShdw blurRad="38100" dist="38100" dir="2700000" algn="tl">
                    <a:srgbClr val="000000">
                      <a:alpha val="43137"/>
                    </a:srgbClr>
                  </a:outerShdw>
                </a:effectLst>
                <a:latin typeface="Arial" pitchFamily="34" charset="0"/>
                <a:ea typeface="微软雅黑" charset="-122"/>
              </a:defRPr>
            </a:lvl1pPr>
          </a:lstStyle>
          <a:p>
            <a:pPr lvl="0"/>
            <a:endParaRPr lang="zh-CN" altLang="en-US" sz="2985"/>
          </a:p>
        </p:txBody>
      </p:sp>
      <p:sp>
        <p:nvSpPr>
          <p:cNvPr id="2120" name=""/>
          <p:cNvSpPr/>
          <p:nvPr>
            <p:ph type="body" idx="4294967295"/>
          </p:nvPr>
        </p:nvSpPr>
        <p:spPr>
          <a:xfrm>
            <a:off x="499221" y="585527"/>
            <a:ext cx="8760907" cy="5944962"/>
          </a:xfrm>
          <a:prstGeom prst="rect">
            <a:avLst/>
          </a:prstGeom>
          <a:noFill/>
          <a:ln cap="flat">
            <a:solidFill>
              <a:srgbClr val="000000"/>
            </a:solidFill>
            <a:prstDash val="solid"/>
            <a:miter lim="800000"/>
            <a:headEnd type="none" w="med" len="med"/>
            <a:tailEnd type="none" w="med" len="med"/>
          </a:ln>
        </p:spPr>
        <p:txBody>
          <a:bodyPr/>
          <a:lstStyle>
            <a:lvl1pPr marL="365531" indent="-365531" algn="l" defTabSz="974750" rtl="0" eaLnBrk="1" fontAlgn="base" hangingPunct="1">
              <a:lnSpc>
                <a:spcPct val="100000"/>
              </a:lnSpc>
              <a:spcBef>
                <a:spcPct val="20000"/>
              </a:spcBef>
              <a:spcAft>
                <a:spcPct val="0"/>
              </a:spcAft>
              <a:buClrTx/>
              <a:buSzTx/>
              <a:buFontTx/>
              <a:buBlip>
                <a:blip r:embed="rId2"/>
              </a:buBlip>
              <a:defRPr kumimoji="0" lang="zh-CN" altLang="en-US" sz="2985" b="0" i="0" u="none">
                <a:solidFill>
                  <a:schemeClr val="tx1"/>
                </a:solidFill>
                <a:latin typeface="Arial" pitchFamily="34" charset="0"/>
                <a:ea typeface="微软雅黑" charset="-122"/>
              </a:defRPr>
            </a:lvl1pPr>
            <a:lvl2pPr marL="791985" indent="-304610" algn="l" defTabSz="974750" rtl="0" eaLnBrk="1" fontAlgn="base" hangingPunct="1">
              <a:lnSpc>
                <a:spcPct val="100000"/>
              </a:lnSpc>
              <a:spcBef>
                <a:spcPct val="20000"/>
              </a:spcBef>
              <a:spcAft>
                <a:spcPct val="0"/>
              </a:spcAft>
              <a:buClrTx/>
              <a:buSzTx/>
              <a:buFontTx/>
              <a:buChar char="–"/>
              <a:defRPr kumimoji="0" lang="zh-CN" altLang="en-US" sz="2558" b="0" i="0" u="none">
                <a:solidFill>
                  <a:schemeClr val="tx1"/>
                </a:solidFill>
                <a:latin typeface="Arial" pitchFamily="34" charset="0"/>
                <a:ea typeface="微软雅黑" charset="-122"/>
              </a:defRPr>
            </a:lvl2pPr>
            <a:lvl3pPr marL="1218438" indent="-243688" algn="l" defTabSz="974750" rtl="0" eaLnBrk="1" fontAlgn="base" hangingPunct="1">
              <a:lnSpc>
                <a:spcPct val="100000"/>
              </a:lnSpc>
              <a:spcBef>
                <a:spcPct val="20000"/>
              </a:spcBef>
              <a:spcAft>
                <a:spcPct val="0"/>
              </a:spcAft>
              <a:buClrTx/>
              <a:buSzTx/>
              <a:buFontTx/>
              <a:buChar char="•"/>
              <a:defRPr kumimoji="0" lang="zh-CN" altLang="en-US" sz="2132" b="0" i="0" u="none">
                <a:solidFill>
                  <a:schemeClr val="tx1"/>
                </a:solidFill>
                <a:latin typeface="Arial" pitchFamily="34" charset="0"/>
                <a:ea typeface="微软雅黑" charset="-122"/>
              </a:defRPr>
            </a:lvl3pPr>
            <a:lvl4pPr marL="1705813" indent="-243688" algn="l" defTabSz="974750" rtl="0" eaLnBrk="1" fontAlgn="base" hangingPunct="1">
              <a:lnSpc>
                <a:spcPct val="100000"/>
              </a:lnSpc>
              <a:spcBef>
                <a:spcPct val="20000"/>
              </a:spcBef>
              <a:spcAft>
                <a:spcPct val="0"/>
              </a:spcAft>
              <a:buClrTx/>
              <a:buSzTx/>
              <a:buFontTx/>
              <a:buChar char="–"/>
              <a:defRPr kumimoji="0" lang="zh-CN" altLang="en-US" sz="1919" b="0" i="0" u="none">
                <a:solidFill>
                  <a:schemeClr val="tx1"/>
                </a:solidFill>
                <a:latin typeface="Arial" pitchFamily="34" charset="0"/>
                <a:ea typeface="微软雅黑" charset="-122"/>
              </a:defRPr>
            </a:lvl4pPr>
            <a:lvl5pPr marL="2193188" indent="-243688" algn="l" defTabSz="974750" rtl="0" eaLnBrk="1" fontAlgn="base" hangingPunct="1">
              <a:lnSpc>
                <a:spcPct val="100000"/>
              </a:lnSpc>
              <a:spcBef>
                <a:spcPct val="20000"/>
              </a:spcBef>
              <a:spcAft>
                <a:spcPct val="0"/>
              </a:spcAft>
              <a:buClrTx/>
              <a:buSzTx/>
              <a:buFontTx/>
              <a:buChar char="»"/>
              <a:defRPr kumimoji="0" lang="zh-CN" altLang="en-US" sz="1919" b="0" i="0" u="none">
                <a:solidFill>
                  <a:schemeClr val="tx1"/>
                </a:solidFill>
                <a:latin typeface="Arial" pitchFamily="34" charset="0"/>
                <a:ea typeface="微软雅黑" charset="-122"/>
              </a:defRPr>
            </a:lvl5pPr>
          </a:lstStyle>
          <a:p>
            <a:pPr lvl="0">
              <a:spcBef>
                <a:spcPct val="0"/>
              </a:spcBef>
              <a:buNone/>
            </a:pPr>
            <a:r>
              <a:rPr lang="en-US" altLang="en-US" sz="3638" b="1">
                <a:solidFill>
                  <a:schemeClr val="hlink"/>
                </a:solidFill>
              </a:rPr>
              <a:t>          ?教师职业道德标准?指出：教师要“关心保护全体学生，尊重学生人格，平等公正对待学生。对学生严慈相济，做学生良师益友。保护学生平安，关心学生健康，维护学生权益。不挖苦、挖苦、歧视学生，不体罚或变相体罚学生。〞</a:t>
            </a:r>
            <a:endParaRPr lang="en-US" altLang="en-US" sz="3838" b="1">
              <a:solidFill>
                <a:schemeClr val="hlink"/>
              </a:solidFill>
            </a:endParaRPr>
          </a:p>
        </p:txBody>
      </p:sp>
      <p:sp>
        <p:nvSpPr>
          <p:cNvPr id="2121" name="Date Placeholder 1"/>
          <p:cNvSpPr>
            <a:spLocks noGrp="1"/>
          </p:cNvSpPr>
          <p:nvPr>
            <p:ph type="dt" sz="half" idx="11"/>
          </p:nvPr>
        </p:nvSpPr>
        <p:spPr/>
        <p:txBody>
          <a:bodyPr/>
          <a:lstStyle/>
          <a:p>
            <a:pPr marL="0" lvl="0" indent="0" algn="l" defTabSz="974750" rtl="0" eaLnBrk="1" fontAlgn="base" hangingPunct="1">
              <a:lnSpc>
                <a:spcPct val="100000"/>
              </a:lnSpc>
              <a:spcBef>
                <a:spcPct val="0"/>
              </a:spcBef>
              <a:spcAft>
                <a:spcPct val="0"/>
              </a:spcAft>
              <a:buSzTx/>
              <a:buFont typeface="Times New Roman" charset="0"/>
            </a:pPr>
            <a:endParaRPr kumimoji="0" lang="en-US" altLang="en-US" sz="1492" u="none">
              <a:solidFill>
                <a:schemeClr val="tx1"/>
              </a:solidFil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123" name=""/>
          <p:cNvSpPr/>
          <p:nvPr>
            <p:ph type="title" idx="4294967295"/>
          </p:nvPr>
        </p:nvSpPr>
        <p:spPr>
          <a:xfrm>
            <a:off x="9172130" y="1429973"/>
            <a:ext cx="87998" cy="81229"/>
          </a:xfrm>
          <a:prstGeom prst="rect">
            <a:avLst/>
          </a:prstGeom>
          <a:noFill/>
          <a:ln cap="flat">
            <a:noFill/>
            <a:prstDash val="solid"/>
            <a:miter lim="800000"/>
            <a:headEnd type="none" w="med" len="med"/>
            <a:tailEnd type="none" w="med" len="med"/>
          </a:ln>
        </p:spPr>
        <p:txBody>
          <a:bodyPr anchor="ctr" anchorCtr="0"/>
          <a:lstStyle>
            <a:lvl1pPr marL="0" indent="0" algn="l" defTabSz="974750" rtl="0" eaLnBrk="1" fontAlgn="base" hangingPunct="1">
              <a:lnSpc>
                <a:spcPct val="100000"/>
              </a:lnSpc>
              <a:spcBef>
                <a:spcPct val="0"/>
              </a:spcBef>
              <a:spcAft>
                <a:spcPct val="0"/>
              </a:spcAft>
              <a:buClrTx/>
              <a:buSzTx/>
              <a:buFontTx/>
              <a:buNone/>
              <a:defRPr kumimoji="0" lang="zh-CN" altLang="en-US" sz="3411" b="1" i="0" u="none">
                <a:solidFill>
                  <a:schemeClr val="tx2"/>
                </a:solidFill>
                <a:effectLst>
                  <a:outerShdw blurRad="38100" dist="38100" dir="2700000" algn="tl">
                    <a:srgbClr val="000000">
                      <a:alpha val="43137"/>
                    </a:srgbClr>
                  </a:outerShdw>
                </a:effectLst>
                <a:latin typeface="Arial" pitchFamily="34" charset="0"/>
                <a:ea typeface="微软雅黑" charset="-122"/>
              </a:defRPr>
            </a:lvl1pPr>
          </a:lstStyle>
          <a:p>
            <a:pPr lvl="0"/>
            <a:endParaRPr lang="zh-CN" altLang="en-US" sz="2985"/>
          </a:p>
        </p:txBody>
      </p:sp>
      <p:sp>
        <p:nvSpPr>
          <p:cNvPr id="2124" name=""/>
          <p:cNvSpPr/>
          <p:nvPr>
            <p:ph type="body" idx="4294967295"/>
          </p:nvPr>
        </p:nvSpPr>
        <p:spPr>
          <a:xfrm>
            <a:off x="421377" y="585527"/>
            <a:ext cx="8838751" cy="5944962"/>
          </a:xfrm>
          <a:prstGeom prst="rect">
            <a:avLst/>
          </a:prstGeom>
          <a:noFill/>
          <a:ln cap="flat">
            <a:solidFill>
              <a:srgbClr val="000000"/>
            </a:solidFill>
            <a:prstDash val="solid"/>
            <a:miter lim="800000"/>
            <a:headEnd type="none" w="med" len="med"/>
            <a:tailEnd type="none" w="med" len="med"/>
          </a:ln>
        </p:spPr>
        <p:txBody>
          <a:bodyPr/>
          <a:lstStyle>
            <a:lvl1pPr marL="365531" indent="-365531" algn="l" defTabSz="974750" rtl="0" eaLnBrk="1" fontAlgn="base" hangingPunct="1">
              <a:lnSpc>
                <a:spcPct val="100000"/>
              </a:lnSpc>
              <a:spcBef>
                <a:spcPct val="20000"/>
              </a:spcBef>
              <a:spcAft>
                <a:spcPct val="0"/>
              </a:spcAft>
              <a:buClrTx/>
              <a:buSzTx/>
              <a:buFontTx/>
              <a:buBlip>
                <a:blip r:embed="rId2"/>
              </a:buBlip>
              <a:defRPr kumimoji="0" lang="zh-CN" altLang="en-US" sz="2985" b="0" i="0" u="none">
                <a:solidFill>
                  <a:schemeClr val="tx1"/>
                </a:solidFill>
                <a:latin typeface="Arial" pitchFamily="34" charset="0"/>
                <a:ea typeface="微软雅黑" charset="-122"/>
              </a:defRPr>
            </a:lvl1pPr>
            <a:lvl2pPr marL="791985" indent="-304610" algn="l" defTabSz="974750" rtl="0" eaLnBrk="1" fontAlgn="base" hangingPunct="1">
              <a:lnSpc>
                <a:spcPct val="100000"/>
              </a:lnSpc>
              <a:spcBef>
                <a:spcPct val="20000"/>
              </a:spcBef>
              <a:spcAft>
                <a:spcPct val="0"/>
              </a:spcAft>
              <a:buClrTx/>
              <a:buSzTx/>
              <a:buFontTx/>
              <a:buChar char="–"/>
              <a:defRPr kumimoji="0" lang="zh-CN" altLang="en-US" sz="2558" b="0" i="0" u="none">
                <a:solidFill>
                  <a:schemeClr val="tx1"/>
                </a:solidFill>
                <a:latin typeface="Arial" pitchFamily="34" charset="0"/>
                <a:ea typeface="微软雅黑" charset="-122"/>
              </a:defRPr>
            </a:lvl2pPr>
            <a:lvl3pPr marL="1218438" indent="-243688" algn="l" defTabSz="974750" rtl="0" eaLnBrk="1" fontAlgn="base" hangingPunct="1">
              <a:lnSpc>
                <a:spcPct val="100000"/>
              </a:lnSpc>
              <a:spcBef>
                <a:spcPct val="20000"/>
              </a:spcBef>
              <a:spcAft>
                <a:spcPct val="0"/>
              </a:spcAft>
              <a:buClrTx/>
              <a:buSzTx/>
              <a:buFontTx/>
              <a:buChar char="•"/>
              <a:defRPr kumimoji="0" lang="zh-CN" altLang="en-US" sz="2132" b="0" i="0" u="none">
                <a:solidFill>
                  <a:schemeClr val="tx1"/>
                </a:solidFill>
                <a:latin typeface="Arial" pitchFamily="34" charset="0"/>
                <a:ea typeface="微软雅黑" charset="-122"/>
              </a:defRPr>
            </a:lvl3pPr>
            <a:lvl4pPr marL="1705813" indent="-243688" algn="l" defTabSz="974750" rtl="0" eaLnBrk="1" fontAlgn="base" hangingPunct="1">
              <a:lnSpc>
                <a:spcPct val="100000"/>
              </a:lnSpc>
              <a:spcBef>
                <a:spcPct val="20000"/>
              </a:spcBef>
              <a:spcAft>
                <a:spcPct val="0"/>
              </a:spcAft>
              <a:buClrTx/>
              <a:buSzTx/>
              <a:buFontTx/>
              <a:buChar char="–"/>
              <a:defRPr kumimoji="0" lang="zh-CN" altLang="en-US" sz="1919" b="0" i="0" u="none">
                <a:solidFill>
                  <a:schemeClr val="tx1"/>
                </a:solidFill>
                <a:latin typeface="Arial" pitchFamily="34" charset="0"/>
                <a:ea typeface="微软雅黑" charset="-122"/>
              </a:defRPr>
            </a:lvl4pPr>
            <a:lvl5pPr marL="2193188" indent="-243688" algn="l" defTabSz="974750" rtl="0" eaLnBrk="1" fontAlgn="base" hangingPunct="1">
              <a:lnSpc>
                <a:spcPct val="100000"/>
              </a:lnSpc>
              <a:spcBef>
                <a:spcPct val="20000"/>
              </a:spcBef>
              <a:spcAft>
                <a:spcPct val="0"/>
              </a:spcAft>
              <a:buClrTx/>
              <a:buSzTx/>
              <a:buFontTx/>
              <a:buChar char="»"/>
              <a:defRPr kumimoji="0" lang="zh-CN" altLang="en-US" sz="1919" b="0" i="0" u="none">
                <a:solidFill>
                  <a:schemeClr val="tx1"/>
                </a:solidFill>
                <a:latin typeface="Arial" pitchFamily="34" charset="0"/>
                <a:ea typeface="微软雅黑" charset="-122"/>
              </a:defRPr>
            </a:lvl5pPr>
          </a:lstStyle>
          <a:p>
            <a:pPr lvl="0">
              <a:buNone/>
            </a:pPr>
            <a:r>
              <a:rPr lang="zh-CN" altLang="en-US" sz="4064" b="1">
                <a:solidFill>
                  <a:srgbClr val="CC0000"/>
                </a:solidFill>
                <a:latin typeface="黑体" charset="-122"/>
                <a:ea typeface="黑体" charset="-122"/>
              </a:rPr>
              <a:t>新加坡教育部 校长委任状</a:t>
            </a:r>
            <a:endParaRPr lang="zh-CN" altLang="en-US" sz="4264" b="1">
              <a:solidFill>
                <a:srgbClr val="CC0000"/>
              </a:solidFill>
              <a:latin typeface="黑体" charset="-122"/>
              <a:ea typeface="黑体" charset="-122"/>
            </a:endParaRPr>
          </a:p>
          <a:p>
            <a:pPr lvl="0">
              <a:buNone/>
            </a:pPr>
            <a:r>
              <a:rPr lang="zh-CN" altLang="en-US" sz="4064">
                <a:solidFill>
                  <a:srgbClr val="CC0000"/>
                </a:solidFill>
                <a:latin typeface="黑体" charset="-122"/>
                <a:ea typeface="黑体" charset="-122"/>
              </a:rPr>
              <a:t>    </a:t>
            </a:r>
            <a:r>
              <a:rPr lang="zh-CN" altLang="en-US" sz="3538" b="1">
                <a:latin typeface="华文细黑" charset="-122"/>
                <a:ea typeface="华文细黑"/>
              </a:rPr>
              <a:t>你的手中是许许多多正在成长中的生命，每一个都如此不同，每一个都如此重要，全部对未来充满着憧憬和梦想。他们都依赖你的指引、塑造及培育，才能成为最好的个人和有用的公民。</a:t>
            </a:r>
            <a:br>
              <a:rPr lang="zh-CN" altLang="en-US" sz="3538" b="1">
                <a:latin typeface="华文细黑" charset="-122"/>
                <a:ea typeface="华文细黑"/>
              </a:rPr>
            </a:br>
            <a:endParaRPr lang="zh-CN" altLang="en-US" sz="3838" b="1">
              <a:latin typeface="华文细黑" charset="-122"/>
              <a:ea typeface="华文细黑"/>
            </a:endParaRPr>
          </a:p>
        </p:txBody>
      </p:sp>
      <p:sp>
        <p:nvSpPr>
          <p:cNvPr id="2125" name="Date Placeholder 1"/>
          <p:cNvSpPr>
            <a:spLocks noGrp="1"/>
          </p:cNvSpPr>
          <p:nvPr>
            <p:ph type="dt" sz="half" idx="11"/>
          </p:nvPr>
        </p:nvSpPr>
        <p:spPr/>
        <p:txBody>
          <a:bodyPr/>
          <a:lstStyle/>
          <a:p>
            <a:pPr marL="0" lvl="0" indent="0" algn="l" defTabSz="974750" rtl="0" eaLnBrk="1" fontAlgn="base" hangingPunct="1">
              <a:lnSpc>
                <a:spcPct val="100000"/>
              </a:lnSpc>
              <a:spcBef>
                <a:spcPct val="0"/>
              </a:spcBef>
              <a:spcAft>
                <a:spcPct val="0"/>
              </a:spcAft>
              <a:buSzTx/>
              <a:buFont typeface="Times New Roman" charset="0"/>
            </a:pPr>
            <a:endParaRPr kumimoji="0" lang="en-US" altLang="en-US" sz="1492" u="none">
              <a:solidFill>
                <a:schemeClr val="tx1"/>
              </a:solidFil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130" name="New shape"/>
          <p:cNvSpPr/>
          <p:nvPr/>
        </p:nvSpPr>
        <p:spPr>
          <a:xfrm>
            <a:off x="0" y="0"/>
            <a:ext cx="9747504" cy="73106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l"/>
            <a:r>
              <a:rPr sz="1200" b="0">
                <a:solidFill>
                  <a:srgbClr val="000000"/>
                </a:solidFill>
              </a:rPr>
              <a:t>我觉得教师们的价值就在于能够为孩子们留下神圣的美好记忆，哪怕只是一个瞬间。</a:t>
            </a:r>
          </a:p>
          <a:p>
            <a:pPr algn="l"/>
            <a:r>
              <a:rPr sz="1200" b="0">
                <a:solidFill>
                  <a:srgbClr val="000000"/>
                </a:solidFill>
              </a:rPr>
              <a:t>意见一方的沉默造成另一方意见的增势，如此循环往复，便形成一方的声音越来越强大，另一方越来越沉默下去的螺旋开展过程。</a:t>
            </a:r>
          </a:p>
          <a:p>
            <a:pPr algn="l"/>
            <a:r>
              <a:rPr sz="1200" b="0">
                <a:solidFill>
                  <a:srgbClr val="000000"/>
                </a:solidFill>
              </a:rPr>
              <a:t>教师应该具备的根本职业道德素养：</a:t>
            </a:r>
          </a:p>
          <a:p>
            <a:pPr algn="l"/>
            <a:r>
              <a:rPr sz="1200" b="0">
                <a:solidFill>
                  <a:srgbClr val="000000"/>
                </a:solidFill>
              </a:rPr>
              <a:t>善于幽默的人，能够迅速摆脱人生的困境，乐观地面对生活。</a:t>
            </a:r>
          </a:p>
          <a:p>
            <a:pPr algn="l"/>
            <a:r>
              <a:rPr sz="1200" b="0">
                <a:solidFill>
                  <a:srgbClr val="000000"/>
                </a:solidFill>
              </a:rPr>
              <a:t>教师与学生的关系不是“仰视〞关系 ，不是“俯视〞关系，而应该是一种“平视〞关系。</a:t>
            </a:r>
          </a:p>
          <a:p>
            <a:pPr algn="l"/>
            <a:r>
              <a:rPr sz="1200" b="0">
                <a:solidFill>
                  <a:srgbClr val="000000"/>
                </a:solidFill>
              </a:rPr>
              <a:t>几千几万个小孩子，附近没有一个人——没有一个大人，我是说——除了我。</a:t>
            </a:r>
          </a:p>
          <a:p>
            <a:pPr algn="l"/>
            <a:r>
              <a:rPr sz="1200" b="0">
                <a:solidFill>
                  <a:srgbClr val="000000"/>
                </a:solidFill>
              </a:rPr>
              <a:t>---第斯多惠</a:t>
            </a:r>
          </a:p>
          <a:p>
            <a:pPr algn="l"/>
            <a:r>
              <a:rPr sz="1200" b="0">
                <a:solidFill>
                  <a:srgbClr val="000000"/>
                </a:solidFill>
              </a:rPr>
              <a:t>之后，活动主持者把25种处理方式翻译成几种语言文字，分送给参加活动的202名学生，请学生们评选出自己最喜欢的处理方式。</a:t>
            </a:r>
          </a:p>
          <a:p>
            <a:pPr algn="l"/>
            <a:r>
              <a:rPr sz="1200" b="0">
                <a:solidFill>
                  <a:srgbClr val="000000"/>
                </a:solidFill>
              </a:rPr>
              <a:t>你不能左右这个孩子今后的命运，但是，至少在你教育他期间，能给他美好的瞬间。</a:t>
            </a:r>
          </a:p>
          <a:p>
            <a:pPr algn="l"/>
            <a:r>
              <a:rPr sz="1200" b="0">
                <a:solidFill>
                  <a:srgbClr val="000000"/>
                </a:solidFill>
              </a:rPr>
              <a:t>教师与学生的关系不是“仰视〞关系 ，不是“俯视〞关系，而应该是一种“平视〞关系。</a:t>
            </a:r>
          </a:p>
          <a:p>
            <a:pPr algn="l"/>
            <a:r>
              <a:rPr sz="1200" b="0">
                <a:solidFill>
                  <a:srgbClr val="000000"/>
                </a:solidFill>
              </a:rPr>
              <a:t>2、合格教师应当具有透过现象看本质、找到事物内在联系的能力。</a:t>
            </a:r>
          </a:p>
          <a:p>
            <a:pPr algn="l"/>
            <a:r>
              <a:rPr sz="1200" b="0">
                <a:solidFill>
                  <a:srgbClr val="000000"/>
                </a:solidFill>
              </a:rPr>
              <a:t>?庄子·知北游?：“仲尼曰：‘古之人，外化而内不化；</a:t>
            </a:r>
          </a:p>
          <a:p>
            <a:pPr algn="l"/>
            <a:r>
              <a:rPr sz="1200" b="0">
                <a:solidFill>
                  <a:srgbClr val="000000"/>
                </a:solidFill>
              </a:rPr>
              <a:t>幽默能够化解人际关系中的矛盾，让我们摆脱困境。</a:t>
            </a:r>
          </a:p>
        </p:txBody>
      </p:sp>
      <p:pic>
        <p:nvPicPr>
          <p:cNvPr id="2131" name="New picture"/>
          <p:cNvPicPr/>
          <p:nvPr/>
        </p:nvPicPr>
        <p:blipFill>
          <a:blip r:embed="rId2"/>
          <a:stretch>
            <a:fillRect/>
          </a:stretch>
        </p:blipFill>
        <p:spPr>
          <a:xfrm>
            <a:off x="0" y="0"/>
            <a:ext cx="9747504" cy="7310628"/>
          </a:xfrm>
          <a:prstGeom prst="rect">
            <a:avLst/>
          </a:prstGeom>
        </p:spPr>
      </p:pic>
      <p:sp>
        <p:nvSpPr>
          <p:cNvPr id="2127" name=""/>
          <p:cNvSpPr/>
          <p:nvPr>
            <p:ph type="title" idx="4294967295"/>
          </p:nvPr>
        </p:nvSpPr>
        <p:spPr>
          <a:xfrm flipH="1" flipV="1">
            <a:off x="9260129" y="1511202"/>
            <a:ext cx="74460" cy="74460"/>
          </a:xfrm>
          <a:prstGeom prst="rect">
            <a:avLst/>
          </a:prstGeom>
          <a:noFill/>
          <a:ln cap="flat">
            <a:noFill/>
            <a:prstDash val="solid"/>
            <a:miter lim="800000"/>
            <a:headEnd type="none" w="med" len="med"/>
            <a:tailEnd type="none" w="med" len="med"/>
          </a:ln>
        </p:spPr>
        <p:txBody>
          <a:bodyPr anchor="ctr" anchorCtr="0"/>
          <a:lstStyle>
            <a:lvl1pPr marL="0" indent="0" algn="l" defTabSz="974750" rtl="0" eaLnBrk="1" fontAlgn="base" hangingPunct="1">
              <a:lnSpc>
                <a:spcPct val="100000"/>
              </a:lnSpc>
              <a:spcBef>
                <a:spcPct val="0"/>
              </a:spcBef>
              <a:spcAft>
                <a:spcPct val="0"/>
              </a:spcAft>
              <a:buClrTx/>
              <a:buSzTx/>
              <a:buFontTx/>
              <a:buNone/>
              <a:defRPr kumimoji="0" lang="zh-CN" altLang="en-US" sz="3411" b="1" i="0" u="none">
                <a:solidFill>
                  <a:schemeClr val="tx2"/>
                </a:solidFill>
                <a:effectLst>
                  <a:outerShdw blurRad="38100" dist="38100" dir="2700000" algn="tl">
                    <a:srgbClr val="000000">
                      <a:alpha val="43137"/>
                    </a:srgbClr>
                  </a:outerShdw>
                </a:effectLst>
                <a:latin typeface="Arial" pitchFamily="34" charset="0"/>
                <a:ea typeface="微软雅黑" charset="-122"/>
              </a:defRPr>
            </a:lvl1pPr>
          </a:lstStyle>
          <a:p>
            <a:pPr lvl="0"/>
            <a:endParaRPr lang="zh-CN" altLang="en-US" sz="2985"/>
          </a:p>
        </p:txBody>
      </p:sp>
      <p:sp>
        <p:nvSpPr>
          <p:cNvPr id="2128" name=""/>
          <p:cNvSpPr/>
          <p:nvPr>
            <p:ph type="body" idx="4294967295"/>
          </p:nvPr>
        </p:nvSpPr>
        <p:spPr>
          <a:xfrm>
            <a:off x="345224" y="1506124"/>
            <a:ext cx="8914905" cy="5024365"/>
          </a:xfrm>
          <a:prstGeom prst="rect">
            <a:avLst/>
          </a:prstGeom>
          <a:noFill/>
          <a:ln cap="flat">
            <a:solidFill>
              <a:srgbClr val="000000"/>
            </a:solidFill>
            <a:prstDash val="solid"/>
            <a:miter lim="800000"/>
            <a:headEnd type="none" w="med" len="med"/>
            <a:tailEnd type="none" w="med" len="med"/>
          </a:ln>
        </p:spPr>
        <p:txBody>
          <a:bodyPr/>
          <a:lstStyle>
            <a:lvl1pPr marL="365531" indent="-365531" algn="l" defTabSz="974750" rtl="0" eaLnBrk="1" fontAlgn="base" hangingPunct="1">
              <a:lnSpc>
                <a:spcPct val="100000"/>
              </a:lnSpc>
              <a:spcBef>
                <a:spcPct val="20000"/>
              </a:spcBef>
              <a:spcAft>
                <a:spcPct val="0"/>
              </a:spcAft>
              <a:buClrTx/>
              <a:buSzTx/>
              <a:buFontTx/>
              <a:buBlip>
                <a:blip r:embed="rId3"/>
              </a:buBlip>
              <a:defRPr kumimoji="0" lang="zh-CN" altLang="en-US" sz="2985" b="0" i="0" u="none">
                <a:solidFill>
                  <a:schemeClr val="tx1"/>
                </a:solidFill>
                <a:latin typeface="Arial" pitchFamily="34" charset="0"/>
                <a:ea typeface="微软雅黑" charset="-122"/>
              </a:defRPr>
            </a:lvl1pPr>
            <a:lvl2pPr marL="791985" indent="-304610" algn="l" defTabSz="974750" rtl="0" eaLnBrk="1" fontAlgn="base" hangingPunct="1">
              <a:lnSpc>
                <a:spcPct val="100000"/>
              </a:lnSpc>
              <a:spcBef>
                <a:spcPct val="20000"/>
              </a:spcBef>
              <a:spcAft>
                <a:spcPct val="0"/>
              </a:spcAft>
              <a:buClrTx/>
              <a:buSzTx/>
              <a:buFontTx/>
              <a:buChar char="–"/>
              <a:defRPr kumimoji="0" lang="zh-CN" altLang="en-US" sz="2558" b="0" i="0" u="none">
                <a:solidFill>
                  <a:schemeClr val="tx1"/>
                </a:solidFill>
                <a:latin typeface="Arial" pitchFamily="34" charset="0"/>
                <a:ea typeface="微软雅黑" charset="-122"/>
              </a:defRPr>
            </a:lvl2pPr>
            <a:lvl3pPr marL="1218438" indent="-243688" algn="l" defTabSz="974750" rtl="0" eaLnBrk="1" fontAlgn="base" hangingPunct="1">
              <a:lnSpc>
                <a:spcPct val="100000"/>
              </a:lnSpc>
              <a:spcBef>
                <a:spcPct val="20000"/>
              </a:spcBef>
              <a:spcAft>
                <a:spcPct val="0"/>
              </a:spcAft>
              <a:buClrTx/>
              <a:buSzTx/>
              <a:buFontTx/>
              <a:buChar char="•"/>
              <a:defRPr kumimoji="0" lang="zh-CN" altLang="en-US" sz="2132" b="0" i="0" u="none">
                <a:solidFill>
                  <a:schemeClr val="tx1"/>
                </a:solidFill>
                <a:latin typeface="Arial" pitchFamily="34" charset="0"/>
                <a:ea typeface="微软雅黑" charset="-122"/>
              </a:defRPr>
            </a:lvl3pPr>
            <a:lvl4pPr marL="1705813" indent="-243688" algn="l" defTabSz="974750" rtl="0" eaLnBrk="1" fontAlgn="base" hangingPunct="1">
              <a:lnSpc>
                <a:spcPct val="100000"/>
              </a:lnSpc>
              <a:spcBef>
                <a:spcPct val="20000"/>
              </a:spcBef>
              <a:spcAft>
                <a:spcPct val="0"/>
              </a:spcAft>
              <a:buClrTx/>
              <a:buSzTx/>
              <a:buFontTx/>
              <a:buChar char="–"/>
              <a:defRPr kumimoji="0" lang="zh-CN" altLang="en-US" sz="1919" b="0" i="0" u="none">
                <a:solidFill>
                  <a:schemeClr val="tx1"/>
                </a:solidFill>
                <a:latin typeface="Arial" pitchFamily="34" charset="0"/>
                <a:ea typeface="微软雅黑" charset="-122"/>
              </a:defRPr>
            </a:lvl4pPr>
            <a:lvl5pPr marL="2193188" indent="-243688" algn="l" defTabSz="974750" rtl="0" eaLnBrk="1" fontAlgn="base" hangingPunct="1">
              <a:lnSpc>
                <a:spcPct val="100000"/>
              </a:lnSpc>
              <a:spcBef>
                <a:spcPct val="20000"/>
              </a:spcBef>
              <a:spcAft>
                <a:spcPct val="0"/>
              </a:spcAft>
              <a:buClrTx/>
              <a:buSzTx/>
              <a:buFontTx/>
              <a:buChar char="»"/>
              <a:defRPr kumimoji="0" lang="zh-CN" altLang="en-US" sz="1919" b="0" i="0" u="none">
                <a:solidFill>
                  <a:schemeClr val="tx1"/>
                </a:solidFill>
                <a:latin typeface="Arial" pitchFamily="34" charset="0"/>
                <a:ea typeface="微软雅黑" charset="-122"/>
              </a:defRPr>
            </a:lvl5pPr>
          </a:lstStyle>
          <a:p>
            <a:pPr lvl="0">
              <a:buNone/>
            </a:pPr>
            <a:r>
              <a:rPr lang="en-US" altLang="en-US" sz="3438" b="1"/>
              <a:t>        教师的工作是在塑造一个个鲜活的生命、充满自主性和差异性的生命，而不是在制造规格化的零件，它需要教师的爱心、耐心、责任心，现代教育家们对此有深入的理解。</a:t>
            </a:r>
            <a:endParaRPr lang="en-US" altLang="en-US" sz="3838" b="1"/>
          </a:p>
          <a:p>
            <a:pPr lvl="0">
              <a:buNone/>
            </a:pPr>
            <a:endParaRPr lang="en-US" altLang="en-US" sz="3838" b="1"/>
          </a:p>
          <a:p>
            <a:pPr lvl="0">
              <a:buNone/>
            </a:pPr>
            <a:endParaRPr lang="en-US" altLang="en-US" sz="3838" b="1"/>
          </a:p>
        </p:txBody>
      </p:sp>
      <p:sp>
        <p:nvSpPr>
          <p:cNvPr id="2129" name="Date Placeholder 1"/>
          <p:cNvSpPr>
            <a:spLocks noGrp="1"/>
          </p:cNvSpPr>
          <p:nvPr>
            <p:ph type="dt" sz="half" idx="11"/>
          </p:nvPr>
        </p:nvSpPr>
        <p:spPr/>
        <p:txBody>
          <a:bodyPr/>
          <a:lstStyle/>
          <a:p>
            <a:pPr marL="0" lvl="0" indent="0" algn="l" defTabSz="974750" rtl="0" eaLnBrk="1" fontAlgn="base" hangingPunct="1">
              <a:lnSpc>
                <a:spcPct val="100000"/>
              </a:lnSpc>
              <a:spcBef>
                <a:spcPct val="0"/>
              </a:spcBef>
              <a:spcAft>
                <a:spcPct val="0"/>
              </a:spcAft>
              <a:buSzTx/>
              <a:buFont typeface="Times New Roman" charset="0"/>
            </a:pPr>
            <a:endParaRPr kumimoji="0" lang="en-US" altLang="en-US" sz="1492" u="none">
              <a:solidFill>
                <a:schemeClr val="tx1"/>
              </a:solidFil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131" name=""/>
          <p:cNvSpPr/>
          <p:nvPr>
            <p:ph type="title" idx="4294967295"/>
          </p:nvPr>
        </p:nvSpPr>
        <p:spPr>
          <a:xfrm flipH="1" flipV="1">
            <a:off x="9260129" y="1511202"/>
            <a:ext cx="142151" cy="74460"/>
          </a:xfrm>
          <a:prstGeom prst="rect">
            <a:avLst/>
          </a:prstGeom>
          <a:noFill/>
          <a:ln cap="flat">
            <a:noFill/>
            <a:prstDash val="solid"/>
            <a:miter lim="800000"/>
            <a:headEnd type="none" w="med" len="med"/>
            <a:tailEnd type="none" w="med" len="med"/>
          </a:ln>
        </p:spPr>
        <p:txBody>
          <a:bodyPr anchor="ctr" anchorCtr="0"/>
          <a:lstStyle>
            <a:lvl1pPr marL="0" indent="0" algn="l" defTabSz="974750" rtl="0" eaLnBrk="1" fontAlgn="base" hangingPunct="1">
              <a:lnSpc>
                <a:spcPct val="100000"/>
              </a:lnSpc>
              <a:spcBef>
                <a:spcPct val="0"/>
              </a:spcBef>
              <a:spcAft>
                <a:spcPct val="0"/>
              </a:spcAft>
              <a:buClrTx/>
              <a:buSzTx/>
              <a:buFontTx/>
              <a:buNone/>
              <a:defRPr kumimoji="0" lang="zh-CN" altLang="en-US" sz="3411" b="1" i="0" u="none">
                <a:solidFill>
                  <a:schemeClr val="tx2"/>
                </a:solidFill>
                <a:effectLst>
                  <a:outerShdw blurRad="38100" dist="38100" dir="2700000" algn="tl">
                    <a:srgbClr val="000000">
                      <a:alpha val="43137"/>
                    </a:srgbClr>
                  </a:outerShdw>
                </a:effectLst>
                <a:latin typeface="Arial" pitchFamily="34" charset="0"/>
                <a:ea typeface="微软雅黑" charset="-122"/>
              </a:defRPr>
            </a:lvl1pPr>
          </a:lstStyle>
          <a:p>
            <a:pPr lvl="0"/>
            <a:endParaRPr lang="zh-CN" altLang="en-US" sz="2985"/>
          </a:p>
        </p:txBody>
      </p:sp>
      <p:sp>
        <p:nvSpPr>
          <p:cNvPr id="2132" name=""/>
          <p:cNvSpPr/>
          <p:nvPr>
            <p:ph type="body" idx="4294967295"/>
          </p:nvPr>
        </p:nvSpPr>
        <p:spPr>
          <a:xfrm>
            <a:off x="487375" y="431530"/>
            <a:ext cx="8772754" cy="6098959"/>
          </a:xfrm>
          <a:prstGeom prst="rect">
            <a:avLst/>
          </a:prstGeom>
          <a:noFill/>
          <a:ln cap="flat">
            <a:solidFill>
              <a:srgbClr val="000000"/>
            </a:solidFill>
            <a:prstDash val="solid"/>
            <a:miter lim="800000"/>
            <a:headEnd type="none" w="med" len="med"/>
            <a:tailEnd type="none" w="med" len="med"/>
          </a:ln>
        </p:spPr>
        <p:txBody>
          <a:bodyPr/>
          <a:lstStyle>
            <a:lvl1pPr marL="365531" indent="-365531" algn="l" defTabSz="974750" rtl="0" eaLnBrk="1" fontAlgn="base" hangingPunct="1">
              <a:lnSpc>
                <a:spcPct val="100000"/>
              </a:lnSpc>
              <a:spcBef>
                <a:spcPct val="20000"/>
              </a:spcBef>
              <a:spcAft>
                <a:spcPct val="0"/>
              </a:spcAft>
              <a:buClrTx/>
              <a:buSzTx/>
              <a:buFontTx/>
              <a:buBlip>
                <a:blip r:embed="rId2"/>
              </a:buBlip>
              <a:defRPr kumimoji="0" lang="zh-CN" altLang="en-US" sz="2985" b="0" i="0" u="none">
                <a:solidFill>
                  <a:schemeClr val="tx1"/>
                </a:solidFill>
                <a:latin typeface="Arial" pitchFamily="34" charset="0"/>
                <a:ea typeface="微软雅黑" charset="-122"/>
              </a:defRPr>
            </a:lvl1pPr>
            <a:lvl2pPr marL="791985" indent="-304610" algn="l" defTabSz="974750" rtl="0" eaLnBrk="1" fontAlgn="base" hangingPunct="1">
              <a:lnSpc>
                <a:spcPct val="100000"/>
              </a:lnSpc>
              <a:spcBef>
                <a:spcPct val="20000"/>
              </a:spcBef>
              <a:spcAft>
                <a:spcPct val="0"/>
              </a:spcAft>
              <a:buClrTx/>
              <a:buSzTx/>
              <a:buFontTx/>
              <a:buChar char="–"/>
              <a:defRPr kumimoji="0" lang="zh-CN" altLang="en-US" sz="2558" b="0" i="0" u="none">
                <a:solidFill>
                  <a:schemeClr val="tx1"/>
                </a:solidFill>
                <a:latin typeface="Arial" pitchFamily="34" charset="0"/>
                <a:ea typeface="微软雅黑" charset="-122"/>
              </a:defRPr>
            </a:lvl2pPr>
            <a:lvl3pPr marL="1218438" indent="-243688" algn="l" defTabSz="974750" rtl="0" eaLnBrk="1" fontAlgn="base" hangingPunct="1">
              <a:lnSpc>
                <a:spcPct val="100000"/>
              </a:lnSpc>
              <a:spcBef>
                <a:spcPct val="20000"/>
              </a:spcBef>
              <a:spcAft>
                <a:spcPct val="0"/>
              </a:spcAft>
              <a:buClrTx/>
              <a:buSzTx/>
              <a:buFontTx/>
              <a:buChar char="•"/>
              <a:defRPr kumimoji="0" lang="zh-CN" altLang="en-US" sz="2132" b="0" i="0" u="none">
                <a:solidFill>
                  <a:schemeClr val="tx1"/>
                </a:solidFill>
                <a:latin typeface="Arial" pitchFamily="34" charset="0"/>
                <a:ea typeface="微软雅黑" charset="-122"/>
              </a:defRPr>
            </a:lvl3pPr>
            <a:lvl4pPr marL="1705813" indent="-243688" algn="l" defTabSz="974750" rtl="0" eaLnBrk="1" fontAlgn="base" hangingPunct="1">
              <a:lnSpc>
                <a:spcPct val="100000"/>
              </a:lnSpc>
              <a:spcBef>
                <a:spcPct val="20000"/>
              </a:spcBef>
              <a:spcAft>
                <a:spcPct val="0"/>
              </a:spcAft>
              <a:buClrTx/>
              <a:buSzTx/>
              <a:buFontTx/>
              <a:buChar char="–"/>
              <a:defRPr kumimoji="0" lang="zh-CN" altLang="en-US" sz="1919" b="0" i="0" u="none">
                <a:solidFill>
                  <a:schemeClr val="tx1"/>
                </a:solidFill>
                <a:latin typeface="Arial" pitchFamily="34" charset="0"/>
                <a:ea typeface="微软雅黑" charset="-122"/>
              </a:defRPr>
            </a:lvl4pPr>
            <a:lvl5pPr marL="2193188" indent="-243688" algn="l" defTabSz="974750" rtl="0" eaLnBrk="1" fontAlgn="base" hangingPunct="1">
              <a:lnSpc>
                <a:spcPct val="100000"/>
              </a:lnSpc>
              <a:spcBef>
                <a:spcPct val="20000"/>
              </a:spcBef>
              <a:spcAft>
                <a:spcPct val="0"/>
              </a:spcAft>
              <a:buClrTx/>
              <a:buSzTx/>
              <a:buFontTx/>
              <a:buChar char="»"/>
              <a:defRPr kumimoji="0" lang="zh-CN" altLang="en-US" sz="1919" b="0" i="0" u="none">
                <a:solidFill>
                  <a:schemeClr val="tx1"/>
                </a:solidFill>
                <a:latin typeface="Arial" pitchFamily="34" charset="0"/>
                <a:ea typeface="微软雅黑" charset="-122"/>
              </a:defRPr>
            </a:lvl5pPr>
          </a:lstStyle>
          <a:p>
            <a:pPr lvl="0">
              <a:buNone/>
            </a:pPr>
            <a:r>
              <a:rPr lang="zh-CN" altLang="en-US"/>
              <a:t>          理想教师的人格包括：善于理解学生、和蔼可亲、真诚质朴、公平正直、富有耐心、善解人意、兴趣广泛、开朗乐观、意志力强、和谐幽默、宽容大度等。专业人格的建构，是教师在教育教学过程中随着对教育的本质与价值、对学生生命与特征、对自我生命与生活的深切感悟理解的根底上而逐步形成的，是教师在长期的教育实践中对职业道德和教育理想自觉追求的结果与内化，是教师专业开展心智成熟的表现。</a:t>
            </a:r>
          </a:p>
        </p:txBody>
      </p:sp>
      <p:sp>
        <p:nvSpPr>
          <p:cNvPr id="2133" name="Date Placeholder 1"/>
          <p:cNvSpPr>
            <a:spLocks noGrp="1"/>
          </p:cNvSpPr>
          <p:nvPr>
            <p:ph type="dt" sz="half" idx="11"/>
          </p:nvPr>
        </p:nvSpPr>
        <p:spPr/>
        <p:txBody>
          <a:bodyPr/>
          <a:lstStyle/>
          <a:p>
            <a:pPr marL="0" lvl="0" indent="0" algn="l" defTabSz="974750" rtl="0" eaLnBrk="1" fontAlgn="base" hangingPunct="1">
              <a:lnSpc>
                <a:spcPct val="100000"/>
              </a:lnSpc>
              <a:spcBef>
                <a:spcPct val="0"/>
              </a:spcBef>
              <a:spcAft>
                <a:spcPct val="0"/>
              </a:spcAft>
              <a:buSzTx/>
              <a:buFont typeface="Times New Roman" charset="0"/>
            </a:pPr>
            <a:endParaRPr kumimoji="0" lang="en-US" altLang="en-US" sz="1492" u="none">
              <a:solidFill>
                <a:schemeClr val="tx1"/>
              </a:solidFil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135" name=""/>
          <p:cNvSpPr/>
          <p:nvPr>
            <p:ph type="title" idx="4294967295"/>
          </p:nvPr>
        </p:nvSpPr>
        <p:spPr>
          <a:xfrm flipH="1" flipV="1">
            <a:off x="9348127" y="0"/>
            <a:ext cx="208150" cy="74460"/>
          </a:xfrm>
          <a:prstGeom prst="rect">
            <a:avLst/>
          </a:prstGeom>
          <a:noFill/>
          <a:ln cap="flat">
            <a:noFill/>
            <a:prstDash val="solid"/>
            <a:miter lim="800000"/>
            <a:headEnd type="none" w="med" len="med"/>
            <a:tailEnd type="none" w="med" len="med"/>
          </a:ln>
        </p:spPr>
        <p:txBody>
          <a:bodyPr anchor="ctr" anchorCtr="0"/>
          <a:lstStyle>
            <a:lvl1pPr marL="0" indent="0" algn="l" defTabSz="974750" rtl="0" eaLnBrk="1" fontAlgn="base" hangingPunct="1">
              <a:lnSpc>
                <a:spcPct val="100000"/>
              </a:lnSpc>
              <a:spcBef>
                <a:spcPct val="0"/>
              </a:spcBef>
              <a:spcAft>
                <a:spcPct val="0"/>
              </a:spcAft>
              <a:buClrTx/>
              <a:buSzTx/>
              <a:buFontTx/>
              <a:buNone/>
              <a:defRPr kumimoji="0" lang="zh-CN" altLang="en-US" sz="3411" b="1" i="0" u="none">
                <a:solidFill>
                  <a:schemeClr val="tx2"/>
                </a:solidFill>
                <a:effectLst>
                  <a:outerShdw blurRad="38100" dist="38100" dir="2700000" algn="tl">
                    <a:srgbClr val="000000">
                      <a:alpha val="43137"/>
                    </a:srgbClr>
                  </a:outerShdw>
                </a:effectLst>
                <a:latin typeface="Arial" pitchFamily="34" charset="0"/>
                <a:ea typeface="微软雅黑" charset="-122"/>
              </a:defRPr>
            </a:lvl1pPr>
          </a:lstStyle>
          <a:p>
            <a:pPr lvl="0"/>
            <a:endParaRPr lang="zh-CN" altLang="en-US" sz="2985"/>
          </a:p>
        </p:txBody>
      </p:sp>
      <p:sp>
        <p:nvSpPr>
          <p:cNvPr id="2136" name=""/>
          <p:cNvSpPr/>
          <p:nvPr>
            <p:ph type="body" idx="4294967295"/>
          </p:nvPr>
        </p:nvSpPr>
        <p:spPr>
          <a:xfrm>
            <a:off x="487375" y="1705813"/>
            <a:ext cx="8772754" cy="4824676"/>
          </a:xfrm>
          <a:prstGeom prst="rect">
            <a:avLst/>
          </a:prstGeom>
          <a:noFill/>
          <a:ln cap="flat">
            <a:solidFill>
              <a:srgbClr val="000000"/>
            </a:solidFill>
            <a:prstDash val="solid"/>
            <a:miter lim="800000"/>
            <a:headEnd type="none" w="med" len="med"/>
            <a:tailEnd type="none" w="med" len="med"/>
          </a:ln>
        </p:spPr>
        <p:txBody>
          <a:bodyPr/>
          <a:lstStyle>
            <a:lvl1pPr marL="365531" indent="-365531" algn="l" defTabSz="974750" rtl="0" eaLnBrk="1" fontAlgn="base" hangingPunct="1">
              <a:lnSpc>
                <a:spcPct val="100000"/>
              </a:lnSpc>
              <a:spcBef>
                <a:spcPct val="20000"/>
              </a:spcBef>
              <a:spcAft>
                <a:spcPct val="0"/>
              </a:spcAft>
              <a:buClrTx/>
              <a:buSzTx/>
              <a:buFontTx/>
              <a:buBlip>
                <a:blip r:embed="rId2"/>
              </a:buBlip>
              <a:defRPr kumimoji="0" lang="zh-CN" altLang="en-US" sz="2985" b="0" i="0" u="none">
                <a:solidFill>
                  <a:schemeClr val="tx1"/>
                </a:solidFill>
                <a:latin typeface="Arial" pitchFamily="34" charset="0"/>
                <a:ea typeface="微软雅黑" charset="-122"/>
              </a:defRPr>
            </a:lvl1pPr>
            <a:lvl2pPr marL="791985" indent="-304610" algn="l" defTabSz="974750" rtl="0" eaLnBrk="1" fontAlgn="base" hangingPunct="1">
              <a:lnSpc>
                <a:spcPct val="100000"/>
              </a:lnSpc>
              <a:spcBef>
                <a:spcPct val="20000"/>
              </a:spcBef>
              <a:spcAft>
                <a:spcPct val="0"/>
              </a:spcAft>
              <a:buClrTx/>
              <a:buSzTx/>
              <a:buFontTx/>
              <a:buChar char="–"/>
              <a:defRPr kumimoji="0" lang="zh-CN" altLang="en-US" sz="2558" b="0" i="0" u="none">
                <a:solidFill>
                  <a:schemeClr val="tx1"/>
                </a:solidFill>
                <a:latin typeface="Arial" pitchFamily="34" charset="0"/>
                <a:ea typeface="微软雅黑" charset="-122"/>
              </a:defRPr>
            </a:lvl2pPr>
            <a:lvl3pPr marL="1218438" indent="-243688" algn="l" defTabSz="974750" rtl="0" eaLnBrk="1" fontAlgn="base" hangingPunct="1">
              <a:lnSpc>
                <a:spcPct val="100000"/>
              </a:lnSpc>
              <a:spcBef>
                <a:spcPct val="20000"/>
              </a:spcBef>
              <a:spcAft>
                <a:spcPct val="0"/>
              </a:spcAft>
              <a:buClrTx/>
              <a:buSzTx/>
              <a:buFontTx/>
              <a:buChar char="•"/>
              <a:defRPr kumimoji="0" lang="zh-CN" altLang="en-US" sz="2132" b="0" i="0" u="none">
                <a:solidFill>
                  <a:schemeClr val="tx1"/>
                </a:solidFill>
                <a:latin typeface="Arial" pitchFamily="34" charset="0"/>
                <a:ea typeface="微软雅黑" charset="-122"/>
              </a:defRPr>
            </a:lvl3pPr>
            <a:lvl4pPr marL="1705813" indent="-243688" algn="l" defTabSz="974750" rtl="0" eaLnBrk="1" fontAlgn="base" hangingPunct="1">
              <a:lnSpc>
                <a:spcPct val="100000"/>
              </a:lnSpc>
              <a:spcBef>
                <a:spcPct val="20000"/>
              </a:spcBef>
              <a:spcAft>
                <a:spcPct val="0"/>
              </a:spcAft>
              <a:buClrTx/>
              <a:buSzTx/>
              <a:buFontTx/>
              <a:buChar char="–"/>
              <a:defRPr kumimoji="0" lang="zh-CN" altLang="en-US" sz="1919" b="0" i="0" u="none">
                <a:solidFill>
                  <a:schemeClr val="tx1"/>
                </a:solidFill>
                <a:latin typeface="Arial" pitchFamily="34" charset="0"/>
                <a:ea typeface="微软雅黑" charset="-122"/>
              </a:defRPr>
            </a:lvl4pPr>
            <a:lvl5pPr marL="2193188" indent="-243688" algn="l" defTabSz="974750" rtl="0" eaLnBrk="1" fontAlgn="base" hangingPunct="1">
              <a:lnSpc>
                <a:spcPct val="100000"/>
              </a:lnSpc>
              <a:spcBef>
                <a:spcPct val="20000"/>
              </a:spcBef>
              <a:spcAft>
                <a:spcPct val="0"/>
              </a:spcAft>
              <a:buClrTx/>
              <a:buSzTx/>
              <a:buFontTx/>
              <a:buChar char="»"/>
              <a:defRPr kumimoji="0" lang="zh-CN" altLang="en-US" sz="1919" b="0" i="0" u="none">
                <a:solidFill>
                  <a:schemeClr val="tx1"/>
                </a:solidFill>
                <a:latin typeface="Arial" pitchFamily="34" charset="0"/>
                <a:ea typeface="微软雅黑" charset="-122"/>
              </a:defRPr>
            </a:lvl5pPr>
          </a:lstStyle>
          <a:p>
            <a:pPr lvl="0"/>
            <a:r>
              <a:rPr lang="zh-CN" altLang="en-US" sz="3964" b="1"/>
              <a:t>巴西教育家弗莱雷认为：没有爱心的教育、教学是毫无意义。</a:t>
            </a:r>
            <a:endParaRPr lang="zh-CN" altLang="en-US" sz="4264" b="1"/>
          </a:p>
          <a:p>
            <a:pPr lvl="0"/>
            <a:r>
              <a:rPr lang="zh-CN" altLang="en-US" sz="4064" b="1"/>
              <a:t>美国人本主义心理学家马斯洛认为，爱是深深地理解和接受。</a:t>
            </a:r>
            <a:endParaRPr lang="zh-CN" altLang="en-US" sz="4264" b="1"/>
          </a:p>
          <a:p>
            <a:pPr lvl="0"/>
            <a:endParaRPr lang="zh-CN" altLang="en-US" sz="4264" b="1"/>
          </a:p>
          <a:p>
            <a:pPr lvl="0"/>
            <a:endParaRPr lang="zh-CN" altLang="en-US" sz="4264" b="1"/>
          </a:p>
        </p:txBody>
      </p:sp>
      <p:sp>
        <p:nvSpPr>
          <p:cNvPr id="2137" name="Date Placeholder 1"/>
          <p:cNvSpPr>
            <a:spLocks noGrp="1"/>
          </p:cNvSpPr>
          <p:nvPr>
            <p:ph type="dt" sz="half" idx="11"/>
          </p:nvPr>
        </p:nvSpPr>
        <p:spPr/>
        <p:txBody>
          <a:bodyPr/>
          <a:lstStyle/>
          <a:p>
            <a:pPr marL="0" lvl="0" indent="0" algn="l" defTabSz="974750" rtl="0" eaLnBrk="1" fontAlgn="base" hangingPunct="1">
              <a:lnSpc>
                <a:spcPct val="100000"/>
              </a:lnSpc>
              <a:spcBef>
                <a:spcPct val="0"/>
              </a:spcBef>
              <a:spcAft>
                <a:spcPct val="0"/>
              </a:spcAft>
              <a:buSzTx/>
              <a:buFont typeface="Times New Roman" charset="0"/>
            </a:pPr>
            <a:endParaRPr kumimoji="0" lang="en-US" altLang="en-US" sz="1492" u="none">
              <a:solidFill>
                <a:schemeClr val="tx1"/>
              </a:solidFil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2142" name="New picture"/>
          <p:cNvPicPr/>
          <p:nvPr/>
        </p:nvPicPr>
        <p:blipFill>
          <a:blip r:embed="rId2"/>
          <a:stretch>
            <a:fillRect/>
          </a:stretch>
        </p:blipFill>
        <p:spPr>
          <a:xfrm>
            <a:off x="0" y="0"/>
            <a:ext cx="9747504" cy="7310628"/>
          </a:xfrm>
          <a:prstGeom prst="rect">
            <a:avLst/>
          </a:prstGeom>
        </p:spPr>
      </p:pic>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p:bgPr>
    </p:bg>
    <p:spTree>
      <p:nvGrpSpPr>
        <p:cNvPr id="1" name=""/>
        <p:cNvGrpSpPr/>
        <p:nvPr/>
      </p:nvGrpSpPr>
      <p:grpSpPr>
        <a:xfrm>
          <a:off x="0" y="0"/>
          <a:ext cx="0" cy="0"/>
        </a:xfrm>
      </p:grpSpPr>
      <p:sp>
        <p:nvSpPr>
          <p:cNvPr id="2143" name=""/>
          <p:cNvSpPr/>
          <p:nvPr>
            <p:ph type="title" idx="4294967295"/>
          </p:nvPr>
        </p:nvSpPr>
        <p:spPr>
          <a:xfrm>
            <a:off x="805523" y="1352128"/>
            <a:ext cx="8285378" cy="3684082"/>
          </a:xfrm>
          <a:prstGeom prst="rect">
            <a:avLst/>
          </a:prstGeom>
          <a:noFill/>
          <a:ln cap="flat">
            <a:solidFill>
              <a:srgbClr val="000000"/>
            </a:solidFill>
            <a:prstDash val="solid"/>
            <a:miter lim="800000"/>
            <a:headEnd type="none" w="med" len="med"/>
            <a:tailEnd type="none" w="med" len="med"/>
          </a:ln>
        </p:spPr>
        <p:txBody>
          <a:bodyPr anchor="ctr" anchorCtr="0"/>
          <a:lstStyle>
            <a:lvl1pPr marL="0" indent="0" algn="l" defTabSz="974750" rtl="0" eaLnBrk="1" fontAlgn="base" hangingPunct="1">
              <a:lnSpc>
                <a:spcPct val="100000"/>
              </a:lnSpc>
              <a:spcBef>
                <a:spcPct val="0"/>
              </a:spcBef>
              <a:spcAft>
                <a:spcPct val="0"/>
              </a:spcAft>
              <a:buClrTx/>
              <a:buSzTx/>
              <a:buFontTx/>
              <a:buNone/>
              <a:defRPr kumimoji="0" lang="zh-CN" altLang="en-US" sz="3411" b="1" i="0" u="none">
                <a:solidFill>
                  <a:schemeClr val="tx2"/>
                </a:solidFill>
                <a:effectLst>
                  <a:outerShdw blurRad="38100" dist="38100" dir="2700000" algn="tl">
                    <a:srgbClr val="000000">
                      <a:alpha val="43137"/>
                    </a:srgbClr>
                  </a:outerShdw>
                </a:effectLst>
                <a:latin typeface="Arial" pitchFamily="34" charset="0"/>
                <a:ea typeface="微软雅黑" charset="-122"/>
              </a:defRPr>
            </a:lvl1pPr>
          </a:lstStyle>
          <a:p>
            <a:pPr lvl="0"/>
            <a:r>
              <a:rPr lang="zh-CN" altLang="en-US" sz="3638"/>
              <a:t>        传统教育对学生施以强制，而爱的教育给予学生更多的鼓励，鼓励、爱是促进学生健康成长的关键。美国心理学家罗森塔尔的心理学试验充分说明了这一点。</a:t>
            </a:r>
            <a:endParaRPr lang="zh-CN" altLang="en-US" sz="3838"/>
          </a:p>
        </p:txBody>
      </p:sp>
      <p:sp>
        <p:nvSpPr>
          <p:cNvPr id="2144" name=""/>
          <p:cNvSpPr/>
          <p:nvPr>
            <p:ph type="body" idx="4294967295"/>
          </p:nvPr>
        </p:nvSpPr>
        <p:spPr>
          <a:xfrm>
            <a:off x="890137" y="4247610"/>
            <a:ext cx="79537" cy="93076"/>
          </a:xfrm>
          <a:prstGeom prst="rect">
            <a:avLst/>
          </a:prstGeom>
          <a:noFill/>
          <a:ln cap="flat">
            <a:noFill/>
            <a:prstDash val="solid"/>
            <a:miter lim="800000"/>
            <a:headEnd type="none" w="med" len="med"/>
            <a:tailEnd type="none" w="med" len="med"/>
          </a:ln>
        </p:spPr>
        <p:txBody>
          <a:bodyPr/>
          <a:lstStyle>
            <a:lvl1pPr marL="365531" indent="-365531" algn="l" defTabSz="974750" rtl="0" eaLnBrk="1" fontAlgn="base" hangingPunct="1">
              <a:lnSpc>
                <a:spcPct val="100000"/>
              </a:lnSpc>
              <a:spcBef>
                <a:spcPct val="20000"/>
              </a:spcBef>
              <a:spcAft>
                <a:spcPct val="0"/>
              </a:spcAft>
              <a:buClrTx/>
              <a:buSzTx/>
              <a:buFontTx/>
              <a:buBlip>
                <a:blip r:embed="rId2"/>
              </a:buBlip>
              <a:defRPr kumimoji="0" lang="zh-CN" altLang="en-US" sz="2985" b="0" i="0" u="none">
                <a:solidFill>
                  <a:schemeClr val="tx1"/>
                </a:solidFill>
                <a:latin typeface="Arial" pitchFamily="34" charset="0"/>
                <a:ea typeface="微软雅黑" charset="-122"/>
              </a:defRPr>
            </a:lvl1pPr>
            <a:lvl2pPr marL="791985" indent="-304610" algn="l" defTabSz="974750" rtl="0" eaLnBrk="1" fontAlgn="base" hangingPunct="1">
              <a:lnSpc>
                <a:spcPct val="100000"/>
              </a:lnSpc>
              <a:spcBef>
                <a:spcPct val="20000"/>
              </a:spcBef>
              <a:spcAft>
                <a:spcPct val="0"/>
              </a:spcAft>
              <a:buClrTx/>
              <a:buSzTx/>
              <a:buFontTx/>
              <a:buChar char="–"/>
              <a:defRPr kumimoji="0" lang="zh-CN" altLang="en-US" sz="2558" b="0" i="0" u="none">
                <a:solidFill>
                  <a:schemeClr val="tx1"/>
                </a:solidFill>
                <a:latin typeface="Arial" pitchFamily="34" charset="0"/>
                <a:ea typeface="微软雅黑" charset="-122"/>
              </a:defRPr>
            </a:lvl2pPr>
            <a:lvl3pPr marL="1218438" indent="-243688" algn="l" defTabSz="974750" rtl="0" eaLnBrk="1" fontAlgn="base" hangingPunct="1">
              <a:lnSpc>
                <a:spcPct val="100000"/>
              </a:lnSpc>
              <a:spcBef>
                <a:spcPct val="20000"/>
              </a:spcBef>
              <a:spcAft>
                <a:spcPct val="0"/>
              </a:spcAft>
              <a:buClrTx/>
              <a:buSzTx/>
              <a:buFontTx/>
              <a:buChar char="•"/>
              <a:defRPr kumimoji="0" lang="zh-CN" altLang="en-US" sz="2132" b="0" i="0" u="none">
                <a:solidFill>
                  <a:schemeClr val="tx1"/>
                </a:solidFill>
                <a:latin typeface="Arial" pitchFamily="34" charset="0"/>
                <a:ea typeface="微软雅黑" charset="-122"/>
              </a:defRPr>
            </a:lvl3pPr>
            <a:lvl4pPr marL="1705813" indent="-243688" algn="l" defTabSz="974750" rtl="0" eaLnBrk="1" fontAlgn="base" hangingPunct="1">
              <a:lnSpc>
                <a:spcPct val="100000"/>
              </a:lnSpc>
              <a:spcBef>
                <a:spcPct val="20000"/>
              </a:spcBef>
              <a:spcAft>
                <a:spcPct val="0"/>
              </a:spcAft>
              <a:buClrTx/>
              <a:buSzTx/>
              <a:buFontTx/>
              <a:buChar char="–"/>
              <a:defRPr kumimoji="0" lang="zh-CN" altLang="en-US" sz="1919" b="0" i="0" u="none">
                <a:solidFill>
                  <a:schemeClr val="tx1"/>
                </a:solidFill>
                <a:latin typeface="Arial" pitchFamily="34" charset="0"/>
                <a:ea typeface="微软雅黑" charset="-122"/>
              </a:defRPr>
            </a:lvl4pPr>
            <a:lvl5pPr marL="2193188" indent="-243688" algn="l" defTabSz="974750" rtl="0" eaLnBrk="1" fontAlgn="base" hangingPunct="1">
              <a:lnSpc>
                <a:spcPct val="100000"/>
              </a:lnSpc>
              <a:spcBef>
                <a:spcPct val="20000"/>
              </a:spcBef>
              <a:spcAft>
                <a:spcPct val="0"/>
              </a:spcAft>
              <a:buClrTx/>
              <a:buSzTx/>
              <a:buFontTx/>
              <a:buChar char="»"/>
              <a:defRPr kumimoji="0" lang="zh-CN" altLang="en-US" sz="1919" b="0" i="0" u="none">
                <a:solidFill>
                  <a:schemeClr val="tx1"/>
                </a:solidFill>
                <a:latin typeface="Arial" pitchFamily="34" charset="0"/>
                <a:ea typeface="微软雅黑" charset="-122"/>
              </a:defRPr>
            </a:lvl5pPr>
          </a:lstStyle>
          <a:p>
            <a:pPr lvl="0">
              <a:lnSpc>
                <a:spcPct val="80000"/>
              </a:lnSpc>
            </a:pPr>
            <a:endParaRPr lang="zh-CN" altLang="en-US" sz="853"/>
          </a:p>
        </p:txBody>
      </p:sp>
      <p:pic>
        <p:nvPicPr>
          <p:cNvPr id="2145" name=""/>
          <p:cNvPicPr/>
          <p:nvPr/>
        </p:nvPicPr>
        <p:blipFill>
          <a:blip r:embed="rId3"/>
          <a:stretch>
            <a:fillRect/>
          </a:stretch>
        </p:blipFill>
        <p:spPr>
          <a:xfrm>
            <a:off x="6638795" y="4653756"/>
            <a:ext cx="2228726" cy="2230419"/>
          </a:xfrm>
          <a:prstGeom prst="rect">
            <a:avLst/>
          </a:prstGeom>
          <a:noFill/>
          <a:ln cap="flat">
            <a:noFill/>
            <a:prstDash val="solid"/>
            <a:miter lim="800000"/>
            <a:headEnd type="none" w="med" len="med"/>
            <a:tailEnd type="none" w="med" len="med"/>
          </a:ln>
        </p:spPr>
      </p:pic>
      <p:sp>
        <p:nvSpPr>
          <p:cNvPr id="2146" name="Date Placeholder 1"/>
          <p:cNvSpPr>
            <a:spLocks noGrp="1"/>
          </p:cNvSpPr>
          <p:nvPr>
            <p:ph type="dt" sz="half" idx="11"/>
          </p:nvPr>
        </p:nvSpPr>
        <p:spPr/>
        <p:txBody>
          <a:bodyPr/>
          <a:lstStyle/>
          <a:p>
            <a:pPr marL="0" lvl="0" indent="0" algn="l" defTabSz="974750" rtl="0" eaLnBrk="1" fontAlgn="base" hangingPunct="1">
              <a:lnSpc>
                <a:spcPct val="100000"/>
              </a:lnSpc>
              <a:spcBef>
                <a:spcPct val="0"/>
              </a:spcBef>
              <a:spcAft>
                <a:spcPct val="0"/>
              </a:spcAft>
              <a:buSzTx/>
              <a:buFont typeface="Times New Roman" charset="0"/>
            </a:pPr>
            <a:endParaRPr kumimoji="0" lang="en-US" altLang="en-US" sz="1492" u="none">
              <a:solidFill>
                <a:schemeClr val="tx1"/>
              </a:solidFil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148" name=""/>
          <p:cNvSpPr/>
          <p:nvPr>
            <p:ph type="title" idx="4294967295"/>
          </p:nvPr>
        </p:nvSpPr>
        <p:spPr>
          <a:xfrm flipH="1">
            <a:off x="9260129" y="1429973"/>
            <a:ext cx="142151" cy="81229"/>
          </a:xfrm>
          <a:prstGeom prst="rect">
            <a:avLst/>
          </a:prstGeom>
          <a:noFill/>
          <a:ln cap="flat">
            <a:noFill/>
            <a:prstDash val="solid"/>
            <a:miter lim="800000"/>
            <a:headEnd type="none" w="med" len="med"/>
            <a:tailEnd type="none" w="med" len="med"/>
          </a:ln>
        </p:spPr>
        <p:txBody>
          <a:bodyPr anchor="ctr" anchorCtr="0"/>
          <a:lstStyle>
            <a:lvl1pPr marL="0" indent="0" algn="l" defTabSz="974750" rtl="0" eaLnBrk="1" fontAlgn="base" hangingPunct="1">
              <a:lnSpc>
                <a:spcPct val="100000"/>
              </a:lnSpc>
              <a:spcBef>
                <a:spcPct val="0"/>
              </a:spcBef>
              <a:spcAft>
                <a:spcPct val="0"/>
              </a:spcAft>
              <a:buClrTx/>
              <a:buSzTx/>
              <a:buFontTx/>
              <a:buNone/>
              <a:defRPr kumimoji="0" lang="zh-CN" altLang="en-US" sz="3411" b="1" i="0" u="none">
                <a:solidFill>
                  <a:schemeClr val="tx2"/>
                </a:solidFill>
                <a:effectLst>
                  <a:outerShdw blurRad="38100" dist="38100" dir="2700000" algn="tl">
                    <a:srgbClr val="000000">
                      <a:alpha val="43137"/>
                    </a:srgbClr>
                  </a:outerShdw>
                </a:effectLst>
                <a:latin typeface="Arial" pitchFamily="34" charset="0"/>
                <a:ea typeface="微软雅黑" charset="-122"/>
              </a:defRPr>
            </a:lvl1pPr>
          </a:lstStyle>
          <a:p>
            <a:pPr lvl="0"/>
            <a:endParaRPr lang="zh-CN" altLang="en-US" sz="2985"/>
          </a:p>
        </p:txBody>
      </p:sp>
      <p:sp>
        <p:nvSpPr>
          <p:cNvPr id="2149" name=""/>
          <p:cNvSpPr/>
          <p:nvPr>
            <p:ph type="body" idx="4294967295"/>
          </p:nvPr>
        </p:nvSpPr>
        <p:spPr>
          <a:xfrm>
            <a:off x="421377" y="201382"/>
            <a:ext cx="8838751" cy="6523720"/>
          </a:xfrm>
          <a:prstGeom prst="rect">
            <a:avLst/>
          </a:prstGeom>
          <a:noFill/>
          <a:ln cap="flat">
            <a:solidFill>
              <a:srgbClr val="000000"/>
            </a:solidFill>
            <a:prstDash val="solid"/>
            <a:miter lim="800000"/>
            <a:headEnd type="none" w="med" len="med"/>
            <a:tailEnd type="none" w="med" len="med"/>
          </a:ln>
        </p:spPr>
        <p:txBody>
          <a:bodyPr/>
          <a:lstStyle>
            <a:lvl1pPr marL="365531" indent="-365531" algn="l" defTabSz="974750" rtl="0" eaLnBrk="1" fontAlgn="base" hangingPunct="1">
              <a:lnSpc>
                <a:spcPct val="100000"/>
              </a:lnSpc>
              <a:spcBef>
                <a:spcPct val="20000"/>
              </a:spcBef>
              <a:spcAft>
                <a:spcPct val="0"/>
              </a:spcAft>
              <a:buClrTx/>
              <a:buSzTx/>
              <a:buFontTx/>
              <a:buBlip>
                <a:blip r:embed="rId2"/>
              </a:buBlip>
              <a:defRPr kumimoji="0" lang="zh-CN" altLang="en-US" sz="2985" b="0" i="0" u="none">
                <a:solidFill>
                  <a:schemeClr val="tx1"/>
                </a:solidFill>
                <a:latin typeface="Arial" pitchFamily="34" charset="0"/>
                <a:ea typeface="微软雅黑" charset="-122"/>
              </a:defRPr>
            </a:lvl1pPr>
            <a:lvl2pPr marL="791985" indent="-304610" algn="l" defTabSz="974750" rtl="0" eaLnBrk="1" fontAlgn="base" hangingPunct="1">
              <a:lnSpc>
                <a:spcPct val="100000"/>
              </a:lnSpc>
              <a:spcBef>
                <a:spcPct val="20000"/>
              </a:spcBef>
              <a:spcAft>
                <a:spcPct val="0"/>
              </a:spcAft>
              <a:buClrTx/>
              <a:buSzTx/>
              <a:buFontTx/>
              <a:buChar char="–"/>
              <a:defRPr kumimoji="0" lang="zh-CN" altLang="en-US" sz="2558" b="0" i="0" u="none">
                <a:solidFill>
                  <a:schemeClr val="tx1"/>
                </a:solidFill>
                <a:latin typeface="Arial" pitchFamily="34" charset="0"/>
                <a:ea typeface="微软雅黑" charset="-122"/>
              </a:defRPr>
            </a:lvl2pPr>
            <a:lvl3pPr marL="1218438" indent="-243688" algn="l" defTabSz="974750" rtl="0" eaLnBrk="1" fontAlgn="base" hangingPunct="1">
              <a:lnSpc>
                <a:spcPct val="100000"/>
              </a:lnSpc>
              <a:spcBef>
                <a:spcPct val="20000"/>
              </a:spcBef>
              <a:spcAft>
                <a:spcPct val="0"/>
              </a:spcAft>
              <a:buClrTx/>
              <a:buSzTx/>
              <a:buFontTx/>
              <a:buChar char="•"/>
              <a:defRPr kumimoji="0" lang="zh-CN" altLang="en-US" sz="2132" b="0" i="0" u="none">
                <a:solidFill>
                  <a:schemeClr val="tx1"/>
                </a:solidFill>
                <a:latin typeface="Arial" pitchFamily="34" charset="0"/>
                <a:ea typeface="微软雅黑" charset="-122"/>
              </a:defRPr>
            </a:lvl3pPr>
            <a:lvl4pPr marL="1705813" indent="-243688" algn="l" defTabSz="974750" rtl="0" eaLnBrk="1" fontAlgn="base" hangingPunct="1">
              <a:lnSpc>
                <a:spcPct val="100000"/>
              </a:lnSpc>
              <a:spcBef>
                <a:spcPct val="20000"/>
              </a:spcBef>
              <a:spcAft>
                <a:spcPct val="0"/>
              </a:spcAft>
              <a:buClrTx/>
              <a:buSzTx/>
              <a:buFontTx/>
              <a:buChar char="–"/>
              <a:defRPr kumimoji="0" lang="zh-CN" altLang="en-US" sz="1919" b="0" i="0" u="none">
                <a:solidFill>
                  <a:schemeClr val="tx1"/>
                </a:solidFill>
                <a:latin typeface="Arial" pitchFamily="34" charset="0"/>
                <a:ea typeface="微软雅黑" charset="-122"/>
              </a:defRPr>
            </a:lvl4pPr>
            <a:lvl5pPr marL="2193188" indent="-243688" algn="l" defTabSz="974750" rtl="0" eaLnBrk="1" fontAlgn="base" hangingPunct="1">
              <a:lnSpc>
                <a:spcPct val="100000"/>
              </a:lnSpc>
              <a:spcBef>
                <a:spcPct val="20000"/>
              </a:spcBef>
              <a:spcAft>
                <a:spcPct val="0"/>
              </a:spcAft>
              <a:buClrTx/>
              <a:buSzTx/>
              <a:buFontTx/>
              <a:buChar char="»"/>
              <a:defRPr kumimoji="0" lang="zh-CN" altLang="en-US" sz="1919" b="0" i="0" u="none">
                <a:solidFill>
                  <a:schemeClr val="tx1"/>
                </a:solidFill>
                <a:latin typeface="Arial" pitchFamily="34" charset="0"/>
                <a:ea typeface="微软雅黑" charset="-122"/>
              </a:defRPr>
            </a:lvl5pPr>
          </a:lstStyle>
          <a:p>
            <a:pPr lvl="0">
              <a:buNone/>
            </a:pPr>
            <a:r>
              <a:rPr lang="en-US" altLang="en-US" sz="3211" b="1">
                <a:solidFill>
                  <a:srgbClr val="FF0000"/>
                </a:solidFill>
              </a:rPr>
              <a:t>“沉默的螺旋“理论</a:t>
            </a:r>
            <a:endParaRPr lang="en-US" altLang="en-US" sz="3411" b="1">
              <a:solidFill>
                <a:srgbClr val="FF0000"/>
              </a:solidFill>
            </a:endParaRPr>
          </a:p>
          <a:p>
            <a:pPr lvl="0">
              <a:buNone/>
            </a:pPr>
            <a:r>
              <a:rPr lang="en-US" altLang="en-US" sz="3311" b="1">
                <a:solidFill>
                  <a:srgbClr val="FF0000"/>
                </a:solidFill>
              </a:rPr>
              <a:t>          德国女传播学家伊丽莎白·诺埃勒-诺依曼经过多年的民意调查实证研究，于20世纪70年代提出了一种描述舆论形成的理论假设──“沉默的螺旋〞。沉默的螺旋概念根本描述了这样一个现象：人们在表达自己想法和观点的时候，如果看到自己赞同的观点，并且受到广泛欢送，就会积极参与进来，这类观点越发大胆地发表和扩散；而觉察某一观点无人或很少有人理会〔有时会有群起而攻之的遭遇〕，即使自己赞同它，也会保持沉默。意见一方的沉默造成另一方意见的增势，如此循环往复，便形成一方的声音越来越强大，另一方越来越沉默下去的螺旋开展过程。</a:t>
            </a:r>
            <a:endParaRPr lang="en-US" altLang="en-US" sz="3411" b="1">
              <a:solidFill>
                <a:srgbClr val="FF0000"/>
              </a:solidFill>
            </a:endParaRPr>
          </a:p>
        </p:txBody>
      </p:sp>
      <p:sp>
        <p:nvSpPr>
          <p:cNvPr id="2150" name="Date Placeholder 1"/>
          <p:cNvSpPr>
            <a:spLocks noGrp="1"/>
          </p:cNvSpPr>
          <p:nvPr>
            <p:ph type="dt" sz="half" idx="11"/>
          </p:nvPr>
        </p:nvSpPr>
        <p:spPr/>
        <p:txBody>
          <a:bodyPr/>
          <a:lstStyle/>
          <a:p>
            <a:pPr marL="0" lvl="0" indent="0" algn="l" defTabSz="974750" rtl="0" eaLnBrk="1" fontAlgn="base" hangingPunct="1">
              <a:lnSpc>
                <a:spcPct val="100000"/>
              </a:lnSpc>
              <a:spcBef>
                <a:spcPct val="0"/>
              </a:spcBef>
              <a:spcAft>
                <a:spcPct val="0"/>
              </a:spcAft>
              <a:buSzTx/>
              <a:buFont typeface="Times New Roman" charset="0"/>
            </a:pPr>
            <a:endParaRPr kumimoji="0" lang="en-US" altLang="en-US" sz="1492" u="none">
              <a:solidFill>
                <a:schemeClr val="tx1"/>
              </a:solidFil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152" name=""/>
          <p:cNvSpPr/>
          <p:nvPr>
            <p:ph type="title" idx="4294967295"/>
          </p:nvPr>
        </p:nvSpPr>
        <p:spPr>
          <a:xfrm flipH="1">
            <a:off x="9260129" y="1429973"/>
            <a:ext cx="93076" cy="81229"/>
          </a:xfrm>
          <a:prstGeom prst="rect">
            <a:avLst/>
          </a:prstGeom>
          <a:noFill/>
          <a:ln cap="flat">
            <a:noFill/>
            <a:prstDash val="solid"/>
            <a:miter lim="800000"/>
            <a:headEnd type="none" w="med" len="med"/>
            <a:tailEnd type="none" w="med" len="med"/>
          </a:ln>
        </p:spPr>
        <p:txBody>
          <a:bodyPr anchor="ctr" anchorCtr="0"/>
          <a:lstStyle>
            <a:lvl1pPr marL="0" indent="0" algn="l" defTabSz="974750" rtl="0" eaLnBrk="1" fontAlgn="base" hangingPunct="1">
              <a:lnSpc>
                <a:spcPct val="100000"/>
              </a:lnSpc>
              <a:spcBef>
                <a:spcPct val="0"/>
              </a:spcBef>
              <a:spcAft>
                <a:spcPct val="0"/>
              </a:spcAft>
              <a:buClrTx/>
              <a:buSzTx/>
              <a:buFontTx/>
              <a:buNone/>
              <a:defRPr kumimoji="0" lang="zh-CN" altLang="en-US" sz="3411" b="1" i="0" u="none">
                <a:solidFill>
                  <a:schemeClr val="tx2"/>
                </a:solidFill>
                <a:effectLst>
                  <a:outerShdw blurRad="38100" dist="38100" dir="2700000" algn="tl">
                    <a:srgbClr val="000000">
                      <a:alpha val="43137"/>
                    </a:srgbClr>
                  </a:outerShdw>
                </a:effectLst>
                <a:latin typeface="Arial" pitchFamily="34" charset="0"/>
                <a:ea typeface="微软雅黑" charset="-122"/>
              </a:defRPr>
            </a:lvl1pPr>
          </a:lstStyle>
          <a:p>
            <a:pPr lvl="0"/>
            <a:endParaRPr lang="zh-CN" altLang="en-US" sz="2985"/>
          </a:p>
        </p:txBody>
      </p:sp>
      <p:sp>
        <p:nvSpPr>
          <p:cNvPr id="2153" name=""/>
          <p:cNvSpPr/>
          <p:nvPr>
            <p:ph type="body" idx="4294967295"/>
          </p:nvPr>
        </p:nvSpPr>
        <p:spPr>
          <a:xfrm>
            <a:off x="421377" y="355378"/>
            <a:ext cx="9058747" cy="6175112"/>
          </a:xfrm>
          <a:prstGeom prst="rect">
            <a:avLst/>
          </a:prstGeom>
          <a:noFill/>
          <a:ln cap="flat">
            <a:solidFill>
              <a:srgbClr val="000000"/>
            </a:solidFill>
            <a:prstDash val="solid"/>
            <a:miter lim="800000"/>
            <a:headEnd type="none" w="med" len="med"/>
            <a:tailEnd type="none" w="med" len="med"/>
          </a:ln>
        </p:spPr>
        <p:txBody>
          <a:bodyPr/>
          <a:lstStyle>
            <a:lvl1pPr marL="365531" indent="-365531" algn="l" defTabSz="974750" rtl="0" eaLnBrk="1" fontAlgn="base" hangingPunct="1">
              <a:lnSpc>
                <a:spcPct val="100000"/>
              </a:lnSpc>
              <a:spcBef>
                <a:spcPct val="20000"/>
              </a:spcBef>
              <a:spcAft>
                <a:spcPct val="0"/>
              </a:spcAft>
              <a:buClrTx/>
              <a:buSzTx/>
              <a:buFontTx/>
              <a:buBlip>
                <a:blip r:embed="rId2"/>
              </a:buBlip>
              <a:defRPr kumimoji="0" lang="zh-CN" altLang="en-US" sz="2985" b="0" i="0" u="none">
                <a:solidFill>
                  <a:schemeClr val="tx1"/>
                </a:solidFill>
                <a:latin typeface="Arial" pitchFamily="34" charset="0"/>
                <a:ea typeface="微软雅黑" charset="-122"/>
              </a:defRPr>
            </a:lvl1pPr>
            <a:lvl2pPr marL="791985" indent="-304610" algn="l" defTabSz="974750" rtl="0" eaLnBrk="1" fontAlgn="base" hangingPunct="1">
              <a:lnSpc>
                <a:spcPct val="100000"/>
              </a:lnSpc>
              <a:spcBef>
                <a:spcPct val="20000"/>
              </a:spcBef>
              <a:spcAft>
                <a:spcPct val="0"/>
              </a:spcAft>
              <a:buClrTx/>
              <a:buSzTx/>
              <a:buFontTx/>
              <a:buChar char="–"/>
              <a:defRPr kumimoji="0" lang="zh-CN" altLang="en-US" sz="2558" b="0" i="0" u="none">
                <a:solidFill>
                  <a:schemeClr val="tx1"/>
                </a:solidFill>
                <a:latin typeface="Arial" pitchFamily="34" charset="0"/>
                <a:ea typeface="微软雅黑" charset="-122"/>
              </a:defRPr>
            </a:lvl2pPr>
            <a:lvl3pPr marL="1218438" indent="-243688" algn="l" defTabSz="974750" rtl="0" eaLnBrk="1" fontAlgn="base" hangingPunct="1">
              <a:lnSpc>
                <a:spcPct val="100000"/>
              </a:lnSpc>
              <a:spcBef>
                <a:spcPct val="20000"/>
              </a:spcBef>
              <a:spcAft>
                <a:spcPct val="0"/>
              </a:spcAft>
              <a:buClrTx/>
              <a:buSzTx/>
              <a:buFontTx/>
              <a:buChar char="•"/>
              <a:defRPr kumimoji="0" lang="zh-CN" altLang="en-US" sz="2132" b="0" i="0" u="none">
                <a:solidFill>
                  <a:schemeClr val="tx1"/>
                </a:solidFill>
                <a:latin typeface="Arial" pitchFamily="34" charset="0"/>
                <a:ea typeface="微软雅黑" charset="-122"/>
              </a:defRPr>
            </a:lvl3pPr>
            <a:lvl4pPr marL="1705813" indent="-243688" algn="l" defTabSz="974750" rtl="0" eaLnBrk="1" fontAlgn="base" hangingPunct="1">
              <a:lnSpc>
                <a:spcPct val="100000"/>
              </a:lnSpc>
              <a:spcBef>
                <a:spcPct val="20000"/>
              </a:spcBef>
              <a:spcAft>
                <a:spcPct val="0"/>
              </a:spcAft>
              <a:buClrTx/>
              <a:buSzTx/>
              <a:buFontTx/>
              <a:buChar char="–"/>
              <a:defRPr kumimoji="0" lang="zh-CN" altLang="en-US" sz="1919" b="0" i="0" u="none">
                <a:solidFill>
                  <a:schemeClr val="tx1"/>
                </a:solidFill>
                <a:latin typeface="Arial" pitchFamily="34" charset="0"/>
                <a:ea typeface="微软雅黑" charset="-122"/>
              </a:defRPr>
            </a:lvl4pPr>
            <a:lvl5pPr marL="2193188" indent="-243688" algn="l" defTabSz="974750" rtl="0" eaLnBrk="1" fontAlgn="base" hangingPunct="1">
              <a:lnSpc>
                <a:spcPct val="100000"/>
              </a:lnSpc>
              <a:spcBef>
                <a:spcPct val="20000"/>
              </a:spcBef>
              <a:spcAft>
                <a:spcPct val="0"/>
              </a:spcAft>
              <a:buClrTx/>
              <a:buSzTx/>
              <a:buFontTx/>
              <a:buChar char="»"/>
              <a:defRPr kumimoji="0" lang="zh-CN" altLang="en-US" sz="1919" b="0" i="0" u="none">
                <a:solidFill>
                  <a:schemeClr val="tx1"/>
                </a:solidFill>
                <a:latin typeface="Arial" pitchFamily="34" charset="0"/>
                <a:ea typeface="微软雅黑" charset="-122"/>
              </a:defRPr>
            </a:lvl5pPr>
          </a:lstStyle>
          <a:p>
            <a:pPr lvl="0">
              <a:buNone/>
            </a:pPr>
            <a:r>
              <a:rPr lang="en-US" altLang="en-US" sz="3211" b="1"/>
              <a:t>            教师要了解“沉默的螺旋“理论，并将它自觉地应用于教学。一方面，在教学中不能用自己的观点〔强势观点〕压制学生的观点，尤其是少数人的观点；另一方面，要鼓励有独立见解的学生发表“与众不同〞的意见，培养学生的主体性。</a:t>
            </a:r>
            <a:endParaRPr lang="en-US" altLang="en-US" sz="3411" b="1"/>
          </a:p>
        </p:txBody>
      </p:sp>
      <p:sp>
        <p:nvSpPr>
          <p:cNvPr id="2154" name="Date Placeholder 1"/>
          <p:cNvSpPr>
            <a:spLocks noGrp="1"/>
          </p:cNvSpPr>
          <p:nvPr>
            <p:ph type="dt" sz="half" idx="11"/>
          </p:nvPr>
        </p:nvSpPr>
        <p:spPr/>
        <p:txBody>
          <a:bodyPr/>
          <a:lstStyle/>
          <a:p>
            <a:pPr marL="0" lvl="0" indent="0" algn="l" defTabSz="974750" rtl="0" eaLnBrk="1" fontAlgn="base" hangingPunct="1">
              <a:lnSpc>
                <a:spcPct val="100000"/>
              </a:lnSpc>
              <a:spcBef>
                <a:spcPct val="0"/>
              </a:spcBef>
              <a:spcAft>
                <a:spcPct val="0"/>
              </a:spcAft>
              <a:buSzTx/>
              <a:buFont typeface="Times New Roman" charset="0"/>
            </a:pPr>
            <a:endParaRPr kumimoji="0" lang="en-US" altLang="en-US" sz="1492" u="none">
              <a:solidFill>
                <a:schemeClr val="tx1"/>
              </a:solidFil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156" name=""/>
          <p:cNvSpPr/>
          <p:nvPr>
            <p:ph type="title" idx="4294967295"/>
          </p:nvPr>
        </p:nvSpPr>
        <p:spPr>
          <a:xfrm>
            <a:off x="421377" y="292764"/>
            <a:ext cx="8838751" cy="6126035"/>
          </a:xfrm>
          <a:prstGeom prst="rect">
            <a:avLst/>
          </a:prstGeom>
          <a:noFill/>
          <a:ln cap="flat">
            <a:solidFill>
              <a:srgbClr val="000000"/>
            </a:solidFill>
            <a:prstDash val="solid"/>
            <a:miter lim="800000"/>
            <a:headEnd type="none" w="med" len="med"/>
            <a:tailEnd type="none" w="med" len="med"/>
          </a:ln>
        </p:spPr>
        <p:txBody>
          <a:bodyPr anchor="ctr" anchorCtr="0"/>
          <a:lstStyle>
            <a:lvl1pPr marL="0" indent="0" algn="l" defTabSz="974750" rtl="0" eaLnBrk="1" fontAlgn="base" hangingPunct="1">
              <a:lnSpc>
                <a:spcPct val="100000"/>
              </a:lnSpc>
              <a:spcBef>
                <a:spcPct val="0"/>
              </a:spcBef>
              <a:spcAft>
                <a:spcPct val="0"/>
              </a:spcAft>
              <a:buClrTx/>
              <a:buSzTx/>
              <a:buFontTx/>
              <a:buNone/>
              <a:defRPr kumimoji="0" lang="zh-CN" altLang="en-US" sz="3411" b="1" i="0" u="none">
                <a:solidFill>
                  <a:schemeClr val="tx2"/>
                </a:solidFill>
                <a:effectLst>
                  <a:outerShdw blurRad="38100" dist="38100" dir="2700000" algn="tl">
                    <a:srgbClr val="000000">
                      <a:alpha val="43137"/>
                    </a:srgbClr>
                  </a:outerShdw>
                </a:effectLst>
                <a:latin typeface="Arial" pitchFamily="34" charset="0"/>
                <a:ea typeface="微软雅黑" charset="-122"/>
              </a:defRPr>
            </a:lvl1pPr>
          </a:lstStyle>
          <a:p>
            <a:pPr lvl="0"/>
            <a:r>
              <a:rPr lang="zh-CN" altLang="en-US" sz="4064"/>
              <a:t>       教师与学生的关系不是“仰视〞关系 ，不是“俯视〞关系，而应该是一种“平视〞关系。</a:t>
            </a:r>
            <a:br>
              <a:rPr lang="zh-CN" altLang="en-US" sz="4064"/>
            </a:br>
            <a:r>
              <a:rPr lang="zh-CN" altLang="en-US" sz="4064"/>
              <a:t>        教师与学生的交流是一种平等“对话〞，是一种主体间性。 </a:t>
            </a:r>
            <a:endParaRPr lang="zh-CN" altLang="en-US" sz="4264"/>
          </a:p>
        </p:txBody>
      </p:sp>
      <p:sp>
        <p:nvSpPr>
          <p:cNvPr id="2157" name="Date Placeholder 1"/>
          <p:cNvSpPr>
            <a:spLocks noGrp="1"/>
          </p:cNvSpPr>
          <p:nvPr>
            <p:ph type="dt" sz="half" idx="11"/>
          </p:nvPr>
        </p:nvSpPr>
        <p:spPr/>
        <p:txBody>
          <a:bodyPr/>
          <a:lstStyle/>
          <a:p>
            <a:pPr marL="0" lvl="0" indent="0" algn="l" defTabSz="974750" rtl="0" eaLnBrk="1" fontAlgn="base" hangingPunct="1">
              <a:lnSpc>
                <a:spcPct val="100000"/>
              </a:lnSpc>
              <a:spcBef>
                <a:spcPct val="0"/>
              </a:spcBef>
              <a:spcAft>
                <a:spcPct val="0"/>
              </a:spcAft>
              <a:buSzTx/>
              <a:buFont typeface="Times New Roman" charset="0"/>
            </a:pPr>
            <a:endParaRPr kumimoji="0" lang="en-US" altLang="en-US" sz="1492" u="none">
              <a:solidFill>
                <a:schemeClr val="tx1"/>
              </a:solidFil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p:bgPr>
    </p:bg>
    <p:spTree>
      <p:nvGrpSpPr>
        <p:cNvPr id="1" name=""/>
        <p:cNvGrpSpPr/>
        <p:nvPr/>
      </p:nvGrpSpPr>
      <p:grpSpPr>
        <a:xfrm>
          <a:off x="0" y="0"/>
          <a:ext cx="0" cy="0"/>
        </a:xfrm>
      </p:grpSpPr>
      <p:sp>
        <p:nvSpPr>
          <p:cNvPr id="2159" name=""/>
          <p:cNvSpPr/>
          <p:nvPr>
            <p:ph type="title" idx="4294967295"/>
          </p:nvPr>
        </p:nvSpPr>
        <p:spPr>
          <a:xfrm>
            <a:off x="729371" y="891829"/>
            <a:ext cx="8285378" cy="3081632"/>
          </a:xfrm>
          <a:prstGeom prst="rect">
            <a:avLst/>
          </a:prstGeom>
          <a:noFill/>
          <a:ln cap="flat">
            <a:solidFill>
              <a:srgbClr val="000000"/>
            </a:solidFill>
            <a:prstDash val="solid"/>
            <a:miter lim="800000"/>
            <a:headEnd type="none" w="med" len="med"/>
            <a:tailEnd type="none" w="med" len="med"/>
          </a:ln>
        </p:spPr>
        <p:txBody>
          <a:bodyPr anchor="ctr" anchorCtr="0"/>
          <a:lstStyle>
            <a:lvl1pPr marL="0" indent="0" algn="l" defTabSz="974750" rtl="0" eaLnBrk="1" fontAlgn="base" hangingPunct="1">
              <a:lnSpc>
                <a:spcPct val="100000"/>
              </a:lnSpc>
              <a:spcBef>
                <a:spcPct val="0"/>
              </a:spcBef>
              <a:spcAft>
                <a:spcPct val="0"/>
              </a:spcAft>
              <a:buClrTx/>
              <a:buSzTx/>
              <a:buFontTx/>
              <a:buNone/>
              <a:defRPr kumimoji="0" lang="zh-CN" altLang="en-US" sz="3411" b="1" i="0" u="none">
                <a:solidFill>
                  <a:schemeClr val="tx2"/>
                </a:solidFill>
                <a:effectLst>
                  <a:outerShdw blurRad="38100" dist="38100" dir="2700000" algn="tl">
                    <a:srgbClr val="000000">
                      <a:alpha val="43137"/>
                    </a:srgbClr>
                  </a:outerShdw>
                </a:effectLst>
                <a:latin typeface="Arial" pitchFamily="34" charset="0"/>
                <a:ea typeface="微软雅黑" charset="-122"/>
              </a:defRPr>
            </a:lvl1pPr>
          </a:lstStyle>
          <a:p>
            <a:pPr lvl="0"/>
            <a:r>
              <a:rPr lang="en-US" altLang="en-US" sz="4164"/>
              <a:t>       </a:t>
            </a:r>
            <a:br>
              <a:rPr lang="en-US" altLang="en-US" sz="4164"/>
            </a:br>
            <a:r>
              <a:rPr lang="en-US" altLang="en-US" sz="4164"/>
              <a:t>       教师对学生的宽容不是没有限度，该批评时那么批评。巴西著名教育家弗莱雷在?被压迫者教育学?一书中，把教师的耐心叫作“没有耐心的耐心〞。</a:t>
            </a:r>
            <a:endParaRPr lang="en-US" altLang="en-US" sz="4264"/>
          </a:p>
        </p:txBody>
      </p:sp>
      <p:sp>
        <p:nvSpPr>
          <p:cNvPr id="2160" name=""/>
          <p:cNvSpPr/>
          <p:nvPr>
            <p:ph type="body" idx="4294967295"/>
          </p:nvPr>
        </p:nvSpPr>
        <p:spPr>
          <a:xfrm>
            <a:off x="487375" y="1705813"/>
            <a:ext cx="77845" cy="93076"/>
          </a:xfrm>
          <a:prstGeom prst="rect">
            <a:avLst/>
          </a:prstGeom>
          <a:noFill/>
          <a:ln cap="flat">
            <a:noFill/>
            <a:prstDash val="solid"/>
            <a:miter lim="800000"/>
            <a:headEnd type="none" w="med" len="med"/>
            <a:tailEnd type="none" w="med" len="med"/>
          </a:ln>
        </p:spPr>
        <p:txBody>
          <a:bodyPr/>
          <a:lstStyle>
            <a:lvl1pPr marL="365531" indent="-365531" algn="l" defTabSz="974750" rtl="0" eaLnBrk="1" fontAlgn="base" hangingPunct="1">
              <a:lnSpc>
                <a:spcPct val="100000"/>
              </a:lnSpc>
              <a:spcBef>
                <a:spcPct val="20000"/>
              </a:spcBef>
              <a:spcAft>
                <a:spcPct val="0"/>
              </a:spcAft>
              <a:buClrTx/>
              <a:buSzTx/>
              <a:buFontTx/>
              <a:buBlip>
                <a:blip r:embed="rId2"/>
              </a:buBlip>
              <a:defRPr kumimoji="0" lang="zh-CN" altLang="en-US" sz="2985" b="0" i="0" u="none">
                <a:solidFill>
                  <a:schemeClr val="tx1"/>
                </a:solidFill>
                <a:latin typeface="Arial" pitchFamily="34" charset="0"/>
                <a:ea typeface="微软雅黑" charset="-122"/>
              </a:defRPr>
            </a:lvl1pPr>
            <a:lvl2pPr marL="791985" indent="-304610" algn="l" defTabSz="974750" rtl="0" eaLnBrk="1" fontAlgn="base" hangingPunct="1">
              <a:lnSpc>
                <a:spcPct val="100000"/>
              </a:lnSpc>
              <a:spcBef>
                <a:spcPct val="20000"/>
              </a:spcBef>
              <a:spcAft>
                <a:spcPct val="0"/>
              </a:spcAft>
              <a:buClrTx/>
              <a:buSzTx/>
              <a:buFontTx/>
              <a:buChar char="–"/>
              <a:defRPr kumimoji="0" lang="zh-CN" altLang="en-US" sz="2558" b="0" i="0" u="none">
                <a:solidFill>
                  <a:schemeClr val="tx1"/>
                </a:solidFill>
                <a:latin typeface="Arial" pitchFamily="34" charset="0"/>
                <a:ea typeface="微软雅黑" charset="-122"/>
              </a:defRPr>
            </a:lvl2pPr>
            <a:lvl3pPr marL="1218438" indent="-243688" algn="l" defTabSz="974750" rtl="0" eaLnBrk="1" fontAlgn="base" hangingPunct="1">
              <a:lnSpc>
                <a:spcPct val="100000"/>
              </a:lnSpc>
              <a:spcBef>
                <a:spcPct val="20000"/>
              </a:spcBef>
              <a:spcAft>
                <a:spcPct val="0"/>
              </a:spcAft>
              <a:buClrTx/>
              <a:buSzTx/>
              <a:buFontTx/>
              <a:buChar char="•"/>
              <a:defRPr kumimoji="0" lang="zh-CN" altLang="en-US" sz="2132" b="0" i="0" u="none">
                <a:solidFill>
                  <a:schemeClr val="tx1"/>
                </a:solidFill>
                <a:latin typeface="Arial" pitchFamily="34" charset="0"/>
                <a:ea typeface="微软雅黑" charset="-122"/>
              </a:defRPr>
            </a:lvl3pPr>
            <a:lvl4pPr marL="1705813" indent="-243688" algn="l" defTabSz="974750" rtl="0" eaLnBrk="1" fontAlgn="base" hangingPunct="1">
              <a:lnSpc>
                <a:spcPct val="100000"/>
              </a:lnSpc>
              <a:spcBef>
                <a:spcPct val="20000"/>
              </a:spcBef>
              <a:spcAft>
                <a:spcPct val="0"/>
              </a:spcAft>
              <a:buClrTx/>
              <a:buSzTx/>
              <a:buFontTx/>
              <a:buChar char="–"/>
              <a:defRPr kumimoji="0" lang="zh-CN" altLang="en-US" sz="1919" b="0" i="0" u="none">
                <a:solidFill>
                  <a:schemeClr val="tx1"/>
                </a:solidFill>
                <a:latin typeface="Arial" pitchFamily="34" charset="0"/>
                <a:ea typeface="微软雅黑" charset="-122"/>
              </a:defRPr>
            </a:lvl4pPr>
            <a:lvl5pPr marL="2193188" indent="-243688" algn="l" defTabSz="974750" rtl="0" eaLnBrk="1" fontAlgn="base" hangingPunct="1">
              <a:lnSpc>
                <a:spcPct val="100000"/>
              </a:lnSpc>
              <a:spcBef>
                <a:spcPct val="20000"/>
              </a:spcBef>
              <a:spcAft>
                <a:spcPct val="0"/>
              </a:spcAft>
              <a:buClrTx/>
              <a:buSzTx/>
              <a:buFontTx/>
              <a:buChar char="»"/>
              <a:defRPr kumimoji="0" lang="zh-CN" altLang="en-US" sz="1919" b="0" i="0" u="none">
                <a:solidFill>
                  <a:schemeClr val="tx1"/>
                </a:solidFill>
                <a:latin typeface="Arial" pitchFamily="34" charset="0"/>
                <a:ea typeface="微软雅黑" charset="-122"/>
              </a:defRPr>
            </a:lvl5pPr>
          </a:lstStyle>
          <a:p>
            <a:pPr lvl="0">
              <a:lnSpc>
                <a:spcPct val="80000"/>
              </a:lnSpc>
            </a:pPr>
            <a:endParaRPr lang="zh-CN" altLang="en-US" sz="853"/>
          </a:p>
        </p:txBody>
      </p:sp>
      <p:pic>
        <p:nvPicPr>
          <p:cNvPr id="2161" name=""/>
          <p:cNvPicPr/>
          <p:nvPr/>
        </p:nvPicPr>
        <p:blipFill>
          <a:blip r:embed="rId3"/>
          <a:stretch>
            <a:fillRect/>
          </a:stretch>
        </p:blipFill>
        <p:spPr>
          <a:xfrm>
            <a:off x="5950038" y="4729909"/>
            <a:ext cx="3411626" cy="1959654"/>
          </a:xfrm>
          <a:prstGeom prst="rect">
            <a:avLst/>
          </a:prstGeom>
          <a:noFill/>
          <a:ln cap="flat">
            <a:noFill/>
            <a:prstDash val="solid"/>
            <a:miter lim="800000"/>
            <a:headEnd type="none" w="med" len="med"/>
            <a:tailEnd type="none" w="med" len="med"/>
          </a:ln>
        </p:spPr>
      </p:pic>
      <p:sp>
        <p:nvSpPr>
          <p:cNvPr id="2162" name="Date Placeholder 1"/>
          <p:cNvSpPr>
            <a:spLocks noGrp="1"/>
          </p:cNvSpPr>
          <p:nvPr>
            <p:ph type="dt" sz="half" idx="11"/>
          </p:nvPr>
        </p:nvSpPr>
        <p:spPr/>
        <p:txBody>
          <a:bodyPr/>
          <a:lstStyle/>
          <a:p>
            <a:pPr marL="0" lvl="0" indent="0" algn="l" defTabSz="974750" rtl="0" eaLnBrk="1" fontAlgn="base" hangingPunct="1">
              <a:lnSpc>
                <a:spcPct val="100000"/>
              </a:lnSpc>
              <a:spcBef>
                <a:spcPct val="0"/>
              </a:spcBef>
              <a:spcAft>
                <a:spcPct val="0"/>
              </a:spcAft>
              <a:buSzTx/>
              <a:buFont typeface="Times New Roman" charset="0"/>
            </a:pPr>
            <a:endParaRPr kumimoji="0" lang="en-US" altLang="en-US" sz="1492" u="none">
              <a:solidFill>
                <a:schemeClr val="tx1"/>
              </a:solidFil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p:bgPr>
    </p:bg>
    <p:spTree>
      <p:nvGrpSpPr>
        <p:cNvPr id="1" name=""/>
        <p:cNvGrpSpPr/>
        <p:nvPr/>
      </p:nvGrpSpPr>
      <p:grpSpPr>
        <a:xfrm>
          <a:off x="0" y="0"/>
          <a:ext cx="0" cy="0"/>
        </a:xfrm>
      </p:grpSpPr>
      <p:sp>
        <p:nvSpPr>
          <p:cNvPr id="2164" name=""/>
          <p:cNvSpPr/>
          <p:nvPr>
            <p:ph type="title" idx="4294967295"/>
          </p:nvPr>
        </p:nvSpPr>
        <p:spPr>
          <a:xfrm flipH="1" flipV="1">
            <a:off x="9260129" y="1511202"/>
            <a:ext cx="74460" cy="74460"/>
          </a:xfrm>
          <a:prstGeom prst="rect">
            <a:avLst/>
          </a:prstGeom>
          <a:noFill/>
          <a:ln cap="flat">
            <a:noFill/>
            <a:prstDash val="solid"/>
            <a:miter lim="800000"/>
            <a:headEnd type="none" w="med" len="med"/>
            <a:tailEnd type="none" w="med" len="med"/>
          </a:ln>
        </p:spPr>
        <p:txBody>
          <a:bodyPr anchor="ctr" anchorCtr="0"/>
          <a:lstStyle>
            <a:lvl1pPr marL="0" indent="0" algn="l" defTabSz="974750" rtl="0" eaLnBrk="1" fontAlgn="base" hangingPunct="1">
              <a:lnSpc>
                <a:spcPct val="100000"/>
              </a:lnSpc>
              <a:spcBef>
                <a:spcPct val="0"/>
              </a:spcBef>
              <a:spcAft>
                <a:spcPct val="0"/>
              </a:spcAft>
              <a:buClrTx/>
              <a:buSzTx/>
              <a:buFontTx/>
              <a:buNone/>
              <a:defRPr kumimoji="0" lang="zh-CN" altLang="en-US" sz="3411" b="1" i="0" u="none">
                <a:solidFill>
                  <a:schemeClr val="tx2"/>
                </a:solidFill>
                <a:effectLst>
                  <a:outerShdw blurRad="38100" dist="38100" dir="2700000" algn="tl">
                    <a:srgbClr val="000000">
                      <a:alpha val="43137"/>
                    </a:srgbClr>
                  </a:outerShdw>
                </a:effectLst>
                <a:latin typeface="Arial" pitchFamily="34" charset="0"/>
                <a:ea typeface="微软雅黑" charset="-122"/>
              </a:defRPr>
            </a:lvl1pPr>
          </a:lstStyle>
          <a:p>
            <a:pPr lvl="0"/>
            <a:endParaRPr lang="zh-CN" altLang="en-US" sz="2985"/>
          </a:p>
        </p:txBody>
      </p:sp>
      <p:sp>
        <p:nvSpPr>
          <p:cNvPr id="2165" name=""/>
          <p:cNvSpPr/>
          <p:nvPr>
            <p:ph type="body" idx="4294967295"/>
          </p:nvPr>
        </p:nvSpPr>
        <p:spPr>
          <a:xfrm>
            <a:off x="3799157" y="201381"/>
            <a:ext cx="5680967" cy="6677717"/>
          </a:xfrm>
          <a:prstGeom prst="rect">
            <a:avLst/>
          </a:prstGeom>
          <a:noFill/>
          <a:ln cap="flat">
            <a:solidFill>
              <a:srgbClr val="000000"/>
            </a:solidFill>
            <a:prstDash val="solid"/>
            <a:miter lim="800000"/>
            <a:headEnd type="none" w="med" len="med"/>
            <a:tailEnd type="none" w="med" len="med"/>
          </a:ln>
        </p:spPr>
        <p:txBody>
          <a:bodyPr/>
          <a:lstStyle>
            <a:lvl1pPr marL="365531" indent="-365531" algn="l" defTabSz="974750" rtl="0" eaLnBrk="1" fontAlgn="base" hangingPunct="1">
              <a:lnSpc>
                <a:spcPct val="100000"/>
              </a:lnSpc>
              <a:spcBef>
                <a:spcPct val="20000"/>
              </a:spcBef>
              <a:spcAft>
                <a:spcPct val="0"/>
              </a:spcAft>
              <a:buClrTx/>
              <a:buSzTx/>
              <a:buFontTx/>
              <a:buBlip>
                <a:blip r:embed="rId2"/>
              </a:buBlip>
              <a:defRPr kumimoji="0" lang="zh-CN" altLang="en-US" sz="2985" b="0" i="0" u="none">
                <a:solidFill>
                  <a:schemeClr val="tx1"/>
                </a:solidFill>
                <a:latin typeface="Arial" pitchFamily="34" charset="0"/>
                <a:ea typeface="微软雅黑" charset="-122"/>
              </a:defRPr>
            </a:lvl1pPr>
            <a:lvl2pPr marL="791985" indent="-304610" algn="l" defTabSz="974750" rtl="0" eaLnBrk="1" fontAlgn="base" hangingPunct="1">
              <a:lnSpc>
                <a:spcPct val="100000"/>
              </a:lnSpc>
              <a:spcBef>
                <a:spcPct val="20000"/>
              </a:spcBef>
              <a:spcAft>
                <a:spcPct val="0"/>
              </a:spcAft>
              <a:buClrTx/>
              <a:buSzTx/>
              <a:buFontTx/>
              <a:buChar char="–"/>
              <a:defRPr kumimoji="0" lang="zh-CN" altLang="en-US" sz="2558" b="0" i="0" u="none">
                <a:solidFill>
                  <a:schemeClr val="tx1"/>
                </a:solidFill>
                <a:latin typeface="Arial" pitchFamily="34" charset="0"/>
                <a:ea typeface="微软雅黑" charset="-122"/>
              </a:defRPr>
            </a:lvl2pPr>
            <a:lvl3pPr marL="1218438" indent="-243688" algn="l" defTabSz="974750" rtl="0" eaLnBrk="1" fontAlgn="base" hangingPunct="1">
              <a:lnSpc>
                <a:spcPct val="100000"/>
              </a:lnSpc>
              <a:spcBef>
                <a:spcPct val="20000"/>
              </a:spcBef>
              <a:spcAft>
                <a:spcPct val="0"/>
              </a:spcAft>
              <a:buClrTx/>
              <a:buSzTx/>
              <a:buFontTx/>
              <a:buChar char="•"/>
              <a:defRPr kumimoji="0" lang="zh-CN" altLang="en-US" sz="2132" b="0" i="0" u="none">
                <a:solidFill>
                  <a:schemeClr val="tx1"/>
                </a:solidFill>
                <a:latin typeface="Arial" pitchFamily="34" charset="0"/>
                <a:ea typeface="微软雅黑" charset="-122"/>
              </a:defRPr>
            </a:lvl3pPr>
            <a:lvl4pPr marL="1705813" indent="-243688" algn="l" defTabSz="974750" rtl="0" eaLnBrk="1" fontAlgn="base" hangingPunct="1">
              <a:lnSpc>
                <a:spcPct val="100000"/>
              </a:lnSpc>
              <a:spcBef>
                <a:spcPct val="20000"/>
              </a:spcBef>
              <a:spcAft>
                <a:spcPct val="0"/>
              </a:spcAft>
              <a:buClrTx/>
              <a:buSzTx/>
              <a:buFontTx/>
              <a:buChar char="–"/>
              <a:defRPr kumimoji="0" lang="zh-CN" altLang="en-US" sz="1919" b="0" i="0" u="none">
                <a:solidFill>
                  <a:schemeClr val="tx1"/>
                </a:solidFill>
                <a:latin typeface="Arial" pitchFamily="34" charset="0"/>
                <a:ea typeface="微软雅黑" charset="-122"/>
              </a:defRPr>
            </a:lvl4pPr>
            <a:lvl5pPr marL="2193188" indent="-243688" algn="l" defTabSz="974750" rtl="0" eaLnBrk="1" fontAlgn="base" hangingPunct="1">
              <a:lnSpc>
                <a:spcPct val="100000"/>
              </a:lnSpc>
              <a:spcBef>
                <a:spcPct val="20000"/>
              </a:spcBef>
              <a:spcAft>
                <a:spcPct val="0"/>
              </a:spcAft>
              <a:buClrTx/>
              <a:buSzTx/>
              <a:buFontTx/>
              <a:buChar char="»"/>
              <a:defRPr kumimoji="0" lang="zh-CN" altLang="en-US" sz="1919" b="0" i="0" u="none">
                <a:solidFill>
                  <a:schemeClr val="tx1"/>
                </a:solidFill>
                <a:latin typeface="Arial" pitchFamily="34" charset="0"/>
                <a:ea typeface="微软雅黑" charset="-122"/>
              </a:defRPr>
            </a:lvl5pPr>
          </a:lstStyle>
          <a:p>
            <a:pPr lvl="0">
              <a:lnSpc>
                <a:spcPct val="80000"/>
              </a:lnSpc>
            </a:pPr>
            <a:r>
              <a:rPr lang="zh-CN" altLang="en-US" sz="2158" b="1">
                <a:solidFill>
                  <a:srgbClr val="CC0000"/>
                </a:solidFill>
              </a:rPr>
              <a:t>四糖故事</a:t>
            </a:r>
            <a:endParaRPr lang="zh-CN" altLang="en-US" sz="2558" b="1">
              <a:solidFill>
                <a:srgbClr val="CC0000"/>
              </a:solidFill>
            </a:endParaRPr>
          </a:p>
          <a:p>
            <a:pPr lvl="0">
              <a:lnSpc>
                <a:spcPct val="80000"/>
              </a:lnSpc>
            </a:pPr>
            <a:r>
              <a:rPr lang="zh-CN" altLang="en-US" sz="2258" b="1">
                <a:solidFill>
                  <a:srgbClr val="CC0000"/>
                </a:solidFill>
              </a:rPr>
              <a:t>　　陶行知有这样一那么教育学生的故事：有一个男生用泥块砸自己班上的男生，被校长陶行知发现制止后，命令他放学时到校长室去。放学后，陶行知来到校长室，男生早已等着挨训了。可是陶行知却笑着掏出一颗糖果送给他，说：“这是奖给你的，因为你按时来到这里，而我却迟到了。〞男生惊疑地接过糖果。随后陶行知快乐地又掏出第二颗糖果放到他的手里，说：“这是奖励你的，因为我不让你打人时，你立即住手了，这说明你很尊重我，我应该奖你。〞男生更惊疑了。这时陶行知又掏出第三颗糖果塞到男生手里，说：“我调查过了，你用泥块砸那些男生，是因为他们欺负女生；你砸他们说明你很正直善良，且有跟坏人作斗争的勇气，应该奖励你啊！〞男生感动极了，他流着眼泪懊悔地喊道：“陶校长，我错了，我砸的不是坏人，而是同学……〞陶行知满意地笑了，他随即掏出第四颗糖果递过来，说：“为你正确地认识自己的错误，我再奖给你一块糖果，我没有多的糖果了，我们的谈话也可以结束了。〞 </a:t>
            </a:r>
            <a:endParaRPr lang="zh-CN" altLang="en-US" sz="2558" b="1">
              <a:solidFill>
                <a:srgbClr val="CC0000"/>
              </a:solidFill>
            </a:endParaRPr>
          </a:p>
        </p:txBody>
      </p:sp>
      <p:pic>
        <p:nvPicPr>
          <p:cNvPr id="2166" name=""/>
          <p:cNvPicPr/>
          <p:nvPr/>
        </p:nvPicPr>
        <p:blipFill>
          <a:blip r:embed="rId3"/>
          <a:stretch>
            <a:fillRect/>
          </a:stretch>
        </p:blipFill>
        <p:spPr>
          <a:xfrm>
            <a:off x="575373" y="585527"/>
            <a:ext cx="2993635" cy="4298378"/>
          </a:xfrm>
          <a:prstGeom prst="rect">
            <a:avLst/>
          </a:prstGeom>
          <a:noFill/>
          <a:ln cap="flat">
            <a:noFill/>
            <a:prstDash val="solid"/>
            <a:miter lim="800000"/>
            <a:headEnd type="none" w="med" len="med"/>
            <a:tailEnd type="none" w="med" len="med"/>
          </a:ln>
        </p:spPr>
      </p:pic>
      <p:sp>
        <p:nvSpPr>
          <p:cNvPr id="2167" name="Date Placeholder 1"/>
          <p:cNvSpPr>
            <a:spLocks noGrp="1"/>
          </p:cNvSpPr>
          <p:nvPr>
            <p:ph type="dt" sz="half" idx="11"/>
          </p:nvPr>
        </p:nvSpPr>
        <p:spPr/>
        <p:txBody>
          <a:bodyPr/>
          <a:lstStyle/>
          <a:p>
            <a:pPr marL="0" lvl="0" indent="0" algn="l" defTabSz="974750" rtl="0" eaLnBrk="1" fontAlgn="base" hangingPunct="1">
              <a:lnSpc>
                <a:spcPct val="100000"/>
              </a:lnSpc>
              <a:spcBef>
                <a:spcPct val="0"/>
              </a:spcBef>
              <a:spcAft>
                <a:spcPct val="0"/>
              </a:spcAft>
              <a:buSzTx/>
              <a:buFont typeface="Times New Roman" charset="0"/>
            </a:pPr>
            <a:endParaRPr kumimoji="0" lang="en-US" altLang="en-US" sz="1492" u="none">
              <a:solidFill>
                <a:schemeClr val="tx1"/>
              </a:solidFil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169" name=""/>
          <p:cNvSpPr/>
          <p:nvPr>
            <p:ph type="title" idx="4294967295"/>
          </p:nvPr>
        </p:nvSpPr>
        <p:spPr>
          <a:xfrm flipH="1" flipV="1">
            <a:off x="9260129" y="1511202"/>
            <a:ext cx="74460" cy="77845"/>
          </a:xfrm>
          <a:prstGeom prst="rect">
            <a:avLst/>
          </a:prstGeom>
          <a:noFill/>
          <a:ln cap="flat">
            <a:noFill/>
            <a:prstDash val="solid"/>
            <a:miter lim="800000"/>
            <a:headEnd type="none" w="med" len="med"/>
            <a:tailEnd type="none" w="med" len="med"/>
          </a:ln>
        </p:spPr>
        <p:txBody>
          <a:bodyPr anchor="ctr" anchorCtr="0"/>
          <a:lstStyle>
            <a:lvl1pPr marL="0" indent="0" algn="l" defTabSz="974750" rtl="0" eaLnBrk="1" fontAlgn="base" hangingPunct="1">
              <a:lnSpc>
                <a:spcPct val="100000"/>
              </a:lnSpc>
              <a:spcBef>
                <a:spcPct val="0"/>
              </a:spcBef>
              <a:spcAft>
                <a:spcPct val="0"/>
              </a:spcAft>
              <a:buClrTx/>
              <a:buSzTx/>
              <a:buFontTx/>
              <a:buNone/>
              <a:defRPr kumimoji="0" lang="zh-CN" altLang="en-US" sz="3411" b="1" i="0" u="none">
                <a:solidFill>
                  <a:schemeClr val="tx2"/>
                </a:solidFill>
                <a:effectLst>
                  <a:outerShdw blurRad="38100" dist="38100" dir="2700000" algn="tl">
                    <a:srgbClr val="000000">
                      <a:alpha val="43137"/>
                    </a:srgbClr>
                  </a:outerShdw>
                </a:effectLst>
                <a:latin typeface="Arial" pitchFamily="34" charset="0"/>
                <a:ea typeface="微软雅黑" charset="-122"/>
              </a:defRPr>
            </a:lvl1pPr>
          </a:lstStyle>
          <a:p>
            <a:pPr lvl="0"/>
            <a:endParaRPr lang="zh-CN" altLang="en-US" sz="2985"/>
          </a:p>
        </p:txBody>
      </p:sp>
      <p:sp>
        <p:nvSpPr>
          <p:cNvPr id="2170" name=""/>
          <p:cNvSpPr/>
          <p:nvPr>
            <p:ph type="body" idx="4294967295"/>
          </p:nvPr>
        </p:nvSpPr>
        <p:spPr>
          <a:xfrm>
            <a:off x="191227" y="201382"/>
            <a:ext cx="9288897" cy="6329108"/>
          </a:xfrm>
          <a:prstGeom prst="rect">
            <a:avLst/>
          </a:prstGeom>
          <a:noFill/>
          <a:ln cap="flat">
            <a:solidFill>
              <a:srgbClr val="000000"/>
            </a:solidFill>
            <a:prstDash val="solid"/>
            <a:miter lim="800000"/>
            <a:headEnd type="none" w="med" len="med"/>
            <a:tailEnd type="none" w="med" len="med"/>
          </a:ln>
        </p:spPr>
        <p:txBody>
          <a:bodyPr/>
          <a:lstStyle>
            <a:lvl1pPr marL="365531" indent="-365531" algn="l" defTabSz="974750" rtl="0" eaLnBrk="1" fontAlgn="base" hangingPunct="1">
              <a:lnSpc>
                <a:spcPct val="100000"/>
              </a:lnSpc>
              <a:spcBef>
                <a:spcPct val="20000"/>
              </a:spcBef>
              <a:spcAft>
                <a:spcPct val="0"/>
              </a:spcAft>
              <a:buClrTx/>
              <a:buSzTx/>
              <a:buFontTx/>
              <a:buBlip>
                <a:blip r:embed="rId2"/>
              </a:buBlip>
              <a:defRPr kumimoji="0" lang="zh-CN" altLang="en-US" sz="2985" b="0" i="0" u="none">
                <a:solidFill>
                  <a:schemeClr val="tx1"/>
                </a:solidFill>
                <a:latin typeface="Arial" pitchFamily="34" charset="0"/>
                <a:ea typeface="微软雅黑" charset="-122"/>
              </a:defRPr>
            </a:lvl1pPr>
            <a:lvl2pPr marL="791985" indent="-304610" algn="l" defTabSz="974750" rtl="0" eaLnBrk="1" fontAlgn="base" hangingPunct="1">
              <a:lnSpc>
                <a:spcPct val="100000"/>
              </a:lnSpc>
              <a:spcBef>
                <a:spcPct val="20000"/>
              </a:spcBef>
              <a:spcAft>
                <a:spcPct val="0"/>
              </a:spcAft>
              <a:buClrTx/>
              <a:buSzTx/>
              <a:buFontTx/>
              <a:buChar char="–"/>
              <a:defRPr kumimoji="0" lang="zh-CN" altLang="en-US" sz="2558" b="0" i="0" u="none">
                <a:solidFill>
                  <a:schemeClr val="tx1"/>
                </a:solidFill>
                <a:latin typeface="Arial" pitchFamily="34" charset="0"/>
                <a:ea typeface="微软雅黑" charset="-122"/>
              </a:defRPr>
            </a:lvl2pPr>
            <a:lvl3pPr marL="1218438" indent="-243688" algn="l" defTabSz="974750" rtl="0" eaLnBrk="1" fontAlgn="base" hangingPunct="1">
              <a:lnSpc>
                <a:spcPct val="100000"/>
              </a:lnSpc>
              <a:spcBef>
                <a:spcPct val="20000"/>
              </a:spcBef>
              <a:spcAft>
                <a:spcPct val="0"/>
              </a:spcAft>
              <a:buClrTx/>
              <a:buSzTx/>
              <a:buFontTx/>
              <a:buChar char="•"/>
              <a:defRPr kumimoji="0" lang="zh-CN" altLang="en-US" sz="2132" b="0" i="0" u="none">
                <a:solidFill>
                  <a:schemeClr val="tx1"/>
                </a:solidFill>
                <a:latin typeface="Arial" pitchFamily="34" charset="0"/>
                <a:ea typeface="微软雅黑" charset="-122"/>
              </a:defRPr>
            </a:lvl3pPr>
            <a:lvl4pPr marL="1705813" indent="-243688" algn="l" defTabSz="974750" rtl="0" eaLnBrk="1" fontAlgn="base" hangingPunct="1">
              <a:lnSpc>
                <a:spcPct val="100000"/>
              </a:lnSpc>
              <a:spcBef>
                <a:spcPct val="20000"/>
              </a:spcBef>
              <a:spcAft>
                <a:spcPct val="0"/>
              </a:spcAft>
              <a:buClrTx/>
              <a:buSzTx/>
              <a:buFontTx/>
              <a:buChar char="–"/>
              <a:defRPr kumimoji="0" lang="zh-CN" altLang="en-US" sz="1919" b="0" i="0" u="none">
                <a:solidFill>
                  <a:schemeClr val="tx1"/>
                </a:solidFill>
                <a:latin typeface="Arial" pitchFamily="34" charset="0"/>
                <a:ea typeface="微软雅黑" charset="-122"/>
              </a:defRPr>
            </a:lvl4pPr>
            <a:lvl5pPr marL="2193188" indent="-243688" algn="l" defTabSz="974750" rtl="0" eaLnBrk="1" fontAlgn="base" hangingPunct="1">
              <a:lnSpc>
                <a:spcPct val="100000"/>
              </a:lnSpc>
              <a:spcBef>
                <a:spcPct val="20000"/>
              </a:spcBef>
              <a:spcAft>
                <a:spcPct val="0"/>
              </a:spcAft>
              <a:buClrTx/>
              <a:buSzTx/>
              <a:buFontTx/>
              <a:buChar char="»"/>
              <a:defRPr kumimoji="0" lang="zh-CN" altLang="en-US" sz="1919" b="0" i="0" u="none">
                <a:solidFill>
                  <a:schemeClr val="tx1"/>
                </a:solidFill>
                <a:latin typeface="Arial" pitchFamily="34" charset="0"/>
                <a:ea typeface="微软雅黑" charset="-122"/>
              </a:defRPr>
            </a:lvl5pPr>
          </a:lstStyle>
          <a:p>
            <a:pPr lvl="0">
              <a:lnSpc>
                <a:spcPct val="90000"/>
              </a:lnSpc>
              <a:buNone/>
            </a:pPr>
            <a:r>
              <a:rPr lang="en-US" altLang="en-US" sz="3638" b="1">
                <a:solidFill>
                  <a:srgbClr val="FF6600"/>
                </a:solidFill>
                <a:latin typeface="宋体" charset="-122"/>
                <a:ea typeface="黑体" charset="-122"/>
              </a:rPr>
              <a:t>教养方式与教育力量</a:t>
            </a:r>
            <a:endParaRPr lang="en-US" altLang="en-US" sz="3838" b="1">
              <a:solidFill>
                <a:srgbClr val="FF6600"/>
              </a:solidFill>
              <a:latin typeface="宋体" charset="-122"/>
              <a:ea typeface="黑体" charset="-122"/>
            </a:endParaRPr>
          </a:p>
          <a:p>
            <a:pPr lvl="0">
              <a:lnSpc>
                <a:spcPct val="90000"/>
              </a:lnSpc>
              <a:buNone/>
            </a:pPr>
            <a:r>
              <a:rPr lang="en-US" altLang="en-US" sz="3738" b="1">
                <a:solidFill>
                  <a:srgbClr val="FF6600"/>
                </a:solidFill>
                <a:latin typeface="宋体" charset="-122"/>
                <a:ea typeface="黑体" charset="-122"/>
              </a:rPr>
              <a:t>    大杰克和小杰克是孪生兄弟，都是14岁，正在学校读书。他们家离学校比较远，家长给他们配了一辆轻型汽车作为交通工具，让他们开车上学、回家。这兄弟俩由于晚上贪玩，好睡懒觉，经常迟到，虽经屡次批评，还是我行我素。</a:t>
            </a:r>
            <a:endParaRPr lang="en-US" altLang="en-US" sz="3838" b="1">
              <a:solidFill>
                <a:srgbClr val="FF6600"/>
              </a:solidFill>
              <a:latin typeface="宋体" charset="-122"/>
              <a:ea typeface="黑体" charset="-122"/>
            </a:endParaRPr>
          </a:p>
          <a:p>
            <a:pPr lvl="0">
              <a:lnSpc>
                <a:spcPct val="90000"/>
              </a:lnSpc>
              <a:buNone/>
            </a:pPr>
            <a:r>
              <a:rPr lang="en-US" altLang="en-US" sz="3538" b="1">
                <a:solidFill>
                  <a:srgbClr val="FF6600"/>
                </a:solidFill>
                <a:latin typeface="宋体" charset="-122"/>
                <a:ea typeface="黑体" charset="-122"/>
              </a:rPr>
              <a:t>    有一天上午考试，尽管老师事先警告他们不许迟到，但他们因在路上玩耍，还是迟到了30分钟。老师查问原因，他们谎称汽车在路上爆胎，到维修店补胎误了时间。老师半信半疑，但没有发作，让他们进教室后就悄悄到车库检查他们的汽车，发现四个轮胎都蒙着厚厚的灰尘，没有被拆卸的痕迹。很明显，补胎是他们编出来的谎话。请问：假设你是杰克兄弟俩的老师，你将怎么处理？</a:t>
            </a:r>
            <a:br>
              <a:rPr lang="en-US" altLang="en-US" sz="3538" b="1">
                <a:solidFill>
                  <a:srgbClr val="FF6600"/>
                </a:solidFill>
                <a:latin typeface="宋体" charset="-122"/>
                <a:ea typeface="黑体" charset="-122"/>
              </a:rPr>
            </a:br>
            <a:br>
              <a:rPr lang="en-US" altLang="en-US" sz="3538" b="1">
                <a:solidFill>
                  <a:srgbClr val="FF6600"/>
                </a:solidFill>
                <a:latin typeface="宋体" charset="-122"/>
                <a:ea typeface="黑体" charset="-122"/>
              </a:rPr>
            </a:br>
            <a:endParaRPr lang="en-US" altLang="en-US" sz="3838" b="1">
              <a:solidFill>
                <a:srgbClr val="FF6600"/>
              </a:solidFill>
              <a:latin typeface="宋体" charset="-122"/>
              <a:ea typeface="黑体" charset="-122"/>
            </a:endParaRPr>
          </a:p>
        </p:txBody>
      </p:sp>
      <p:sp>
        <p:nvSpPr>
          <p:cNvPr id="2171" name="Date Placeholder 1"/>
          <p:cNvSpPr>
            <a:spLocks noGrp="1"/>
          </p:cNvSpPr>
          <p:nvPr>
            <p:ph type="dt" sz="half" idx="11"/>
          </p:nvPr>
        </p:nvSpPr>
        <p:spPr/>
        <p:txBody>
          <a:bodyPr/>
          <a:lstStyle/>
          <a:p>
            <a:pPr marL="0" lvl="0" indent="0" algn="l" defTabSz="974750" rtl="0" eaLnBrk="1" fontAlgn="base" hangingPunct="1">
              <a:lnSpc>
                <a:spcPct val="100000"/>
              </a:lnSpc>
              <a:spcBef>
                <a:spcPct val="0"/>
              </a:spcBef>
              <a:spcAft>
                <a:spcPct val="0"/>
              </a:spcAft>
              <a:buSzTx/>
              <a:buFont typeface="Times New Roman" charset="0"/>
            </a:pPr>
            <a:endParaRPr kumimoji="0" lang="en-US" altLang="en-US" sz="1492" u="none">
              <a:solidFill>
                <a:schemeClr val="tx1"/>
              </a:solidFil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2176" name="New picture"/>
          <p:cNvPicPr/>
          <p:nvPr/>
        </p:nvPicPr>
        <p:blipFill>
          <a:blip r:embed="rId2"/>
          <a:stretch>
            <a:fillRect/>
          </a:stretch>
        </p:blipFill>
        <p:spPr>
          <a:xfrm>
            <a:off x="0" y="0"/>
            <a:ext cx="9747504" cy="7310628"/>
          </a:xfrm>
          <a:prstGeom prst="rect">
            <a:avLst/>
          </a:prstGeom>
        </p:spPr>
      </p:pic>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177" name=""/>
          <p:cNvSpPr/>
          <p:nvPr>
            <p:ph type="title" idx="4294967295"/>
          </p:nvPr>
        </p:nvSpPr>
        <p:spPr>
          <a:xfrm flipH="1">
            <a:off x="9260129" y="1429973"/>
            <a:ext cx="74460" cy="81229"/>
          </a:xfrm>
          <a:prstGeom prst="rect">
            <a:avLst/>
          </a:prstGeom>
          <a:noFill/>
          <a:ln cap="flat">
            <a:noFill/>
            <a:prstDash val="solid"/>
            <a:miter lim="800000"/>
            <a:headEnd type="none" w="med" len="med"/>
            <a:tailEnd type="none" w="med" len="med"/>
          </a:ln>
        </p:spPr>
        <p:txBody>
          <a:bodyPr anchor="ctr" anchorCtr="0"/>
          <a:lstStyle>
            <a:lvl1pPr marL="0" indent="0" algn="l" defTabSz="974750" rtl="0" eaLnBrk="1" fontAlgn="base" hangingPunct="1">
              <a:lnSpc>
                <a:spcPct val="100000"/>
              </a:lnSpc>
              <a:spcBef>
                <a:spcPct val="0"/>
              </a:spcBef>
              <a:spcAft>
                <a:spcPct val="0"/>
              </a:spcAft>
              <a:buClrTx/>
              <a:buSzTx/>
              <a:buFontTx/>
              <a:buNone/>
              <a:defRPr kumimoji="0" lang="zh-CN" altLang="en-US" sz="3411" b="1" i="0" u="none">
                <a:solidFill>
                  <a:schemeClr val="tx2"/>
                </a:solidFill>
                <a:effectLst>
                  <a:outerShdw blurRad="38100" dist="38100" dir="2700000" algn="tl">
                    <a:srgbClr val="000000">
                      <a:alpha val="43137"/>
                    </a:srgbClr>
                  </a:outerShdw>
                </a:effectLst>
                <a:latin typeface="Arial" pitchFamily="34" charset="0"/>
                <a:ea typeface="微软雅黑" charset="-122"/>
              </a:defRPr>
            </a:lvl1pPr>
          </a:lstStyle>
          <a:p>
            <a:pPr lvl="0"/>
            <a:endParaRPr lang="zh-CN" altLang="en-US" sz="2985"/>
          </a:p>
        </p:txBody>
      </p:sp>
      <p:sp>
        <p:nvSpPr>
          <p:cNvPr id="2178" name=""/>
          <p:cNvSpPr/>
          <p:nvPr>
            <p:ph type="body" idx="4294967295"/>
          </p:nvPr>
        </p:nvSpPr>
        <p:spPr>
          <a:xfrm>
            <a:off x="421377" y="355378"/>
            <a:ext cx="8838751" cy="6175112"/>
          </a:xfrm>
          <a:prstGeom prst="rect">
            <a:avLst/>
          </a:prstGeom>
          <a:noFill/>
          <a:ln cap="flat">
            <a:solidFill>
              <a:srgbClr val="000000"/>
            </a:solidFill>
            <a:prstDash val="solid"/>
            <a:miter lim="800000"/>
            <a:headEnd type="none" w="med" len="med"/>
            <a:tailEnd type="none" w="med" len="med"/>
          </a:ln>
        </p:spPr>
        <p:txBody>
          <a:bodyPr/>
          <a:lstStyle>
            <a:lvl1pPr marL="365531" indent="-365531" algn="l" defTabSz="974750" rtl="0" eaLnBrk="1" fontAlgn="base" hangingPunct="1">
              <a:lnSpc>
                <a:spcPct val="100000"/>
              </a:lnSpc>
              <a:spcBef>
                <a:spcPct val="20000"/>
              </a:spcBef>
              <a:spcAft>
                <a:spcPct val="0"/>
              </a:spcAft>
              <a:buClrTx/>
              <a:buSzTx/>
              <a:buFontTx/>
              <a:buBlip>
                <a:blip r:embed="rId2"/>
              </a:buBlip>
              <a:defRPr kumimoji="0" lang="zh-CN" altLang="en-US" sz="2985" b="0" i="0" u="none">
                <a:solidFill>
                  <a:schemeClr val="tx1"/>
                </a:solidFill>
                <a:latin typeface="Arial" pitchFamily="34" charset="0"/>
                <a:ea typeface="微软雅黑" charset="-122"/>
              </a:defRPr>
            </a:lvl1pPr>
            <a:lvl2pPr marL="791985" indent="-304610" algn="l" defTabSz="974750" rtl="0" eaLnBrk="1" fontAlgn="base" hangingPunct="1">
              <a:lnSpc>
                <a:spcPct val="100000"/>
              </a:lnSpc>
              <a:spcBef>
                <a:spcPct val="20000"/>
              </a:spcBef>
              <a:spcAft>
                <a:spcPct val="0"/>
              </a:spcAft>
              <a:buClrTx/>
              <a:buSzTx/>
              <a:buFontTx/>
              <a:buChar char="–"/>
              <a:defRPr kumimoji="0" lang="zh-CN" altLang="en-US" sz="2558" b="0" i="0" u="none">
                <a:solidFill>
                  <a:schemeClr val="tx1"/>
                </a:solidFill>
                <a:latin typeface="Arial" pitchFamily="34" charset="0"/>
                <a:ea typeface="微软雅黑" charset="-122"/>
              </a:defRPr>
            </a:lvl2pPr>
            <a:lvl3pPr marL="1218438" indent="-243688" algn="l" defTabSz="974750" rtl="0" eaLnBrk="1" fontAlgn="base" hangingPunct="1">
              <a:lnSpc>
                <a:spcPct val="100000"/>
              </a:lnSpc>
              <a:spcBef>
                <a:spcPct val="20000"/>
              </a:spcBef>
              <a:spcAft>
                <a:spcPct val="0"/>
              </a:spcAft>
              <a:buClrTx/>
              <a:buSzTx/>
              <a:buFontTx/>
              <a:buChar char="•"/>
              <a:defRPr kumimoji="0" lang="zh-CN" altLang="en-US" sz="2132" b="0" i="0" u="none">
                <a:solidFill>
                  <a:schemeClr val="tx1"/>
                </a:solidFill>
                <a:latin typeface="Arial" pitchFamily="34" charset="0"/>
                <a:ea typeface="微软雅黑" charset="-122"/>
              </a:defRPr>
            </a:lvl3pPr>
            <a:lvl4pPr marL="1705813" indent="-243688" algn="l" defTabSz="974750" rtl="0" eaLnBrk="1" fontAlgn="base" hangingPunct="1">
              <a:lnSpc>
                <a:spcPct val="100000"/>
              </a:lnSpc>
              <a:spcBef>
                <a:spcPct val="20000"/>
              </a:spcBef>
              <a:spcAft>
                <a:spcPct val="0"/>
              </a:spcAft>
              <a:buClrTx/>
              <a:buSzTx/>
              <a:buFontTx/>
              <a:buChar char="–"/>
              <a:defRPr kumimoji="0" lang="zh-CN" altLang="en-US" sz="1919" b="0" i="0" u="none">
                <a:solidFill>
                  <a:schemeClr val="tx1"/>
                </a:solidFill>
                <a:latin typeface="Arial" pitchFamily="34" charset="0"/>
                <a:ea typeface="微软雅黑" charset="-122"/>
              </a:defRPr>
            </a:lvl4pPr>
            <a:lvl5pPr marL="2193188" indent="-243688" algn="l" defTabSz="974750" rtl="0" eaLnBrk="1" fontAlgn="base" hangingPunct="1">
              <a:lnSpc>
                <a:spcPct val="100000"/>
              </a:lnSpc>
              <a:spcBef>
                <a:spcPct val="20000"/>
              </a:spcBef>
              <a:spcAft>
                <a:spcPct val="0"/>
              </a:spcAft>
              <a:buClrTx/>
              <a:buSzTx/>
              <a:buFontTx/>
              <a:buChar char="»"/>
              <a:defRPr kumimoji="0" lang="zh-CN" altLang="en-US" sz="1919" b="0" i="0" u="none">
                <a:solidFill>
                  <a:schemeClr val="tx1"/>
                </a:solidFill>
                <a:latin typeface="Arial" pitchFamily="34" charset="0"/>
                <a:ea typeface="微软雅黑" charset="-122"/>
              </a:defRPr>
            </a:lvl5pPr>
          </a:lstStyle>
          <a:p>
            <a:pPr lvl="0"/>
            <a:r>
              <a:rPr lang="en-US" altLang="en-US" sz="3111" b="1">
                <a:solidFill>
                  <a:srgbClr val="FF6600"/>
                </a:solidFill>
                <a:latin typeface="楷体_GB2312" charset="-122"/>
                <a:ea typeface="楷体_GB2312" charset="-122"/>
              </a:rPr>
              <a:t>新加坡式：让他们自己打自己的嘴巴10下。</a:t>
            </a:r>
            <a:endParaRPr lang="en-US" altLang="en-US" sz="3411" b="1">
              <a:solidFill>
                <a:srgbClr val="FF6600"/>
              </a:solidFill>
              <a:latin typeface="楷体_GB2312" charset="-122"/>
              <a:ea typeface="楷体_GB2312" charset="-122"/>
            </a:endParaRPr>
          </a:p>
          <a:p>
            <a:pPr lvl="0"/>
            <a:r>
              <a:rPr lang="en-US" altLang="en-US" sz="3311" b="1">
                <a:solidFill>
                  <a:srgbClr val="FF6600"/>
                </a:solidFill>
                <a:latin typeface="楷体_GB2312" charset="-122"/>
                <a:ea typeface="楷体_GB2312" charset="-122"/>
              </a:rPr>
              <a:t>俄罗斯式：给兄弟俩讲一个关于说谎有害的故事，然后再问他们：近来有没有说过谎？</a:t>
            </a:r>
            <a:endParaRPr lang="en-US" altLang="en-US" sz="3411" b="1">
              <a:solidFill>
                <a:srgbClr val="FF6600"/>
              </a:solidFill>
              <a:latin typeface="楷体_GB2312" charset="-122"/>
              <a:ea typeface="楷体_GB2312" charset="-122"/>
            </a:endParaRPr>
          </a:p>
          <a:p>
            <a:pPr lvl="0"/>
            <a:r>
              <a:rPr lang="en-US" altLang="en-US" sz="3011" b="1">
                <a:solidFill>
                  <a:srgbClr val="FF6600"/>
                </a:solidFill>
                <a:latin typeface="楷体_GB2312" charset="-122"/>
                <a:ea typeface="楷体_GB2312" charset="-122"/>
              </a:rPr>
              <a:t>埃及式：让他们向真主写信，向真主表达事情的真相。</a:t>
            </a:r>
            <a:endParaRPr lang="en-US" altLang="en-US" sz="3411" b="1">
              <a:solidFill>
                <a:srgbClr val="FF6600"/>
              </a:solidFill>
              <a:latin typeface="楷体_GB2312" charset="-122"/>
              <a:ea typeface="楷体_GB2312" charset="-122"/>
            </a:endParaRPr>
          </a:p>
          <a:p>
            <a:pPr lvl="0"/>
            <a:r>
              <a:rPr lang="en-US" altLang="en-US" sz="3011" b="1">
                <a:solidFill>
                  <a:srgbClr val="FF6600"/>
                </a:solidFill>
                <a:latin typeface="楷体_GB2312" charset="-122"/>
                <a:ea typeface="楷体_GB2312" charset="-122"/>
              </a:rPr>
              <a:t>巴西式：半年内不准他们在学校踢足球。</a:t>
            </a:r>
            <a:endParaRPr lang="en-US" altLang="en-US" sz="3411" b="1">
              <a:solidFill>
                <a:srgbClr val="FF6600"/>
              </a:solidFill>
              <a:latin typeface="楷体_GB2312" charset="-122"/>
              <a:ea typeface="楷体_GB2312" charset="-122"/>
            </a:endParaRPr>
          </a:p>
          <a:p>
            <a:pPr lvl="0"/>
            <a:r>
              <a:rPr lang="en-US" altLang="en-US" sz="3211" b="1">
                <a:solidFill>
                  <a:srgbClr val="FF6600"/>
                </a:solidFill>
                <a:latin typeface="楷体_GB2312" charset="-122"/>
                <a:ea typeface="楷体_GB2312" charset="-122"/>
              </a:rPr>
              <a:t>以色列式：提出三个问题，让兄弟俩分别在两个地方同时作答。三个问题是：a．你们的汽车爆的是哪个胎？b．你们在哪个维修店补胎？c．你们付了多少补胎费？</a:t>
            </a:r>
            <a:br>
              <a:rPr lang="en-US" altLang="en-US" sz="3211" b="1">
                <a:solidFill>
                  <a:srgbClr val="FF6600"/>
                </a:solidFill>
                <a:latin typeface="楷体_GB2312" charset="-122"/>
                <a:ea typeface="楷体_GB2312" charset="-122"/>
              </a:rPr>
            </a:br>
            <a:endParaRPr lang="en-US" altLang="en-US" sz="3411" b="1">
              <a:solidFill>
                <a:srgbClr val="FF6600"/>
              </a:solidFill>
              <a:latin typeface="楷体_GB2312" charset="-122"/>
              <a:ea typeface="楷体_GB2312" charset="-122"/>
            </a:endParaRPr>
          </a:p>
        </p:txBody>
      </p:sp>
      <p:sp>
        <p:nvSpPr>
          <p:cNvPr id="2179" name="Date Placeholder 1"/>
          <p:cNvSpPr>
            <a:spLocks noGrp="1"/>
          </p:cNvSpPr>
          <p:nvPr>
            <p:ph type="dt" sz="half" idx="11"/>
          </p:nvPr>
        </p:nvSpPr>
        <p:spPr/>
        <p:txBody>
          <a:bodyPr/>
          <a:lstStyle/>
          <a:p>
            <a:pPr marL="0" lvl="0" indent="0" algn="l" defTabSz="974750" rtl="0" eaLnBrk="1" fontAlgn="base" hangingPunct="1">
              <a:lnSpc>
                <a:spcPct val="100000"/>
              </a:lnSpc>
              <a:spcBef>
                <a:spcPct val="0"/>
              </a:spcBef>
              <a:spcAft>
                <a:spcPct val="0"/>
              </a:spcAft>
              <a:buSzTx/>
              <a:buFont typeface="Times New Roman" charset="0"/>
            </a:pPr>
            <a:endParaRPr kumimoji="0" lang="en-US" altLang="en-US" sz="1492" u="none">
              <a:solidFill>
                <a:schemeClr val="tx1"/>
              </a:solidFill>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181" name=""/>
          <p:cNvSpPr/>
          <p:nvPr>
            <p:ph type="title" idx="4294967295"/>
          </p:nvPr>
        </p:nvSpPr>
        <p:spPr>
          <a:xfrm flipH="1">
            <a:off x="9260129" y="1429973"/>
            <a:ext cx="74460" cy="81229"/>
          </a:xfrm>
          <a:prstGeom prst="rect">
            <a:avLst/>
          </a:prstGeom>
          <a:noFill/>
          <a:ln cap="flat">
            <a:noFill/>
            <a:prstDash val="solid"/>
            <a:miter lim="800000"/>
            <a:headEnd type="none" w="med" len="med"/>
            <a:tailEnd type="none" w="med" len="med"/>
          </a:ln>
        </p:spPr>
        <p:txBody>
          <a:bodyPr anchor="ctr" anchorCtr="0"/>
          <a:lstStyle>
            <a:lvl1pPr marL="0" indent="0" algn="l" defTabSz="974750" rtl="0" eaLnBrk="1" fontAlgn="base" hangingPunct="1">
              <a:lnSpc>
                <a:spcPct val="100000"/>
              </a:lnSpc>
              <a:spcBef>
                <a:spcPct val="0"/>
              </a:spcBef>
              <a:spcAft>
                <a:spcPct val="0"/>
              </a:spcAft>
              <a:buClrTx/>
              <a:buSzTx/>
              <a:buFontTx/>
              <a:buNone/>
              <a:defRPr kumimoji="0" lang="zh-CN" altLang="en-US" sz="3411" b="1" i="0" u="none">
                <a:solidFill>
                  <a:schemeClr val="tx2"/>
                </a:solidFill>
                <a:effectLst>
                  <a:outerShdw blurRad="38100" dist="38100" dir="2700000" algn="tl">
                    <a:srgbClr val="000000">
                      <a:alpha val="43137"/>
                    </a:srgbClr>
                  </a:outerShdw>
                </a:effectLst>
                <a:latin typeface="Arial" pitchFamily="34" charset="0"/>
                <a:ea typeface="微软雅黑" charset="-122"/>
              </a:defRPr>
            </a:lvl1pPr>
          </a:lstStyle>
          <a:p>
            <a:pPr lvl="0"/>
            <a:endParaRPr lang="zh-CN" altLang="en-US" sz="2985"/>
          </a:p>
        </p:txBody>
      </p:sp>
      <p:sp>
        <p:nvSpPr>
          <p:cNvPr id="2182" name=""/>
          <p:cNvSpPr/>
          <p:nvPr>
            <p:ph type="body" idx="4294967295"/>
          </p:nvPr>
        </p:nvSpPr>
        <p:spPr>
          <a:xfrm>
            <a:off x="421377" y="355378"/>
            <a:ext cx="8838751" cy="6175112"/>
          </a:xfrm>
          <a:prstGeom prst="rect">
            <a:avLst/>
          </a:prstGeom>
          <a:noFill/>
          <a:ln cap="flat">
            <a:solidFill>
              <a:srgbClr val="000000"/>
            </a:solidFill>
            <a:prstDash val="solid"/>
            <a:miter lim="800000"/>
            <a:headEnd type="none" w="med" len="med"/>
            <a:tailEnd type="none" w="med" len="med"/>
          </a:ln>
        </p:spPr>
        <p:txBody>
          <a:bodyPr/>
          <a:lstStyle>
            <a:lvl1pPr marL="365531" indent="-365531" algn="l" defTabSz="974750" rtl="0" eaLnBrk="1" fontAlgn="base" hangingPunct="1">
              <a:lnSpc>
                <a:spcPct val="100000"/>
              </a:lnSpc>
              <a:spcBef>
                <a:spcPct val="20000"/>
              </a:spcBef>
              <a:spcAft>
                <a:spcPct val="0"/>
              </a:spcAft>
              <a:buClrTx/>
              <a:buSzTx/>
              <a:buFontTx/>
              <a:buBlip>
                <a:blip r:embed="rId2"/>
              </a:buBlip>
              <a:defRPr kumimoji="0" lang="zh-CN" altLang="en-US" sz="2985" b="0" i="0" u="none">
                <a:solidFill>
                  <a:schemeClr val="tx1"/>
                </a:solidFill>
                <a:latin typeface="Arial" pitchFamily="34" charset="0"/>
                <a:ea typeface="微软雅黑" charset="-122"/>
              </a:defRPr>
            </a:lvl1pPr>
            <a:lvl2pPr marL="791985" indent="-304610" algn="l" defTabSz="974750" rtl="0" eaLnBrk="1" fontAlgn="base" hangingPunct="1">
              <a:lnSpc>
                <a:spcPct val="100000"/>
              </a:lnSpc>
              <a:spcBef>
                <a:spcPct val="20000"/>
              </a:spcBef>
              <a:spcAft>
                <a:spcPct val="0"/>
              </a:spcAft>
              <a:buClrTx/>
              <a:buSzTx/>
              <a:buFontTx/>
              <a:buChar char="–"/>
              <a:defRPr kumimoji="0" lang="zh-CN" altLang="en-US" sz="2558" b="0" i="0" u="none">
                <a:solidFill>
                  <a:schemeClr val="tx1"/>
                </a:solidFill>
                <a:latin typeface="Arial" pitchFamily="34" charset="0"/>
                <a:ea typeface="微软雅黑" charset="-122"/>
              </a:defRPr>
            </a:lvl2pPr>
            <a:lvl3pPr marL="1218438" indent="-243688" algn="l" defTabSz="974750" rtl="0" eaLnBrk="1" fontAlgn="base" hangingPunct="1">
              <a:lnSpc>
                <a:spcPct val="100000"/>
              </a:lnSpc>
              <a:spcBef>
                <a:spcPct val="20000"/>
              </a:spcBef>
              <a:spcAft>
                <a:spcPct val="0"/>
              </a:spcAft>
              <a:buClrTx/>
              <a:buSzTx/>
              <a:buFontTx/>
              <a:buChar char="•"/>
              <a:defRPr kumimoji="0" lang="zh-CN" altLang="en-US" sz="2132" b="0" i="0" u="none">
                <a:solidFill>
                  <a:schemeClr val="tx1"/>
                </a:solidFill>
                <a:latin typeface="Arial" pitchFamily="34" charset="0"/>
                <a:ea typeface="微软雅黑" charset="-122"/>
              </a:defRPr>
            </a:lvl3pPr>
            <a:lvl4pPr marL="1705813" indent="-243688" algn="l" defTabSz="974750" rtl="0" eaLnBrk="1" fontAlgn="base" hangingPunct="1">
              <a:lnSpc>
                <a:spcPct val="100000"/>
              </a:lnSpc>
              <a:spcBef>
                <a:spcPct val="20000"/>
              </a:spcBef>
              <a:spcAft>
                <a:spcPct val="0"/>
              </a:spcAft>
              <a:buClrTx/>
              <a:buSzTx/>
              <a:buFontTx/>
              <a:buChar char="–"/>
              <a:defRPr kumimoji="0" lang="zh-CN" altLang="en-US" sz="1919" b="0" i="0" u="none">
                <a:solidFill>
                  <a:schemeClr val="tx1"/>
                </a:solidFill>
                <a:latin typeface="Arial" pitchFamily="34" charset="0"/>
                <a:ea typeface="微软雅黑" charset="-122"/>
              </a:defRPr>
            </a:lvl4pPr>
            <a:lvl5pPr marL="2193188" indent="-243688" algn="l" defTabSz="974750" rtl="0" eaLnBrk="1" fontAlgn="base" hangingPunct="1">
              <a:lnSpc>
                <a:spcPct val="100000"/>
              </a:lnSpc>
              <a:spcBef>
                <a:spcPct val="20000"/>
              </a:spcBef>
              <a:spcAft>
                <a:spcPct val="0"/>
              </a:spcAft>
              <a:buClrTx/>
              <a:buSzTx/>
              <a:buFontTx/>
              <a:buChar char="»"/>
              <a:defRPr kumimoji="0" lang="zh-CN" altLang="en-US" sz="1919" b="0" i="0" u="none">
                <a:solidFill>
                  <a:schemeClr val="tx1"/>
                </a:solidFill>
                <a:latin typeface="Arial" pitchFamily="34" charset="0"/>
                <a:ea typeface="微软雅黑" charset="-122"/>
              </a:defRPr>
            </a:lvl5pPr>
          </a:lstStyle>
          <a:p>
            <a:pPr lvl="0">
              <a:buNone/>
            </a:pPr>
            <a:r>
              <a:rPr lang="en-US" altLang="en-US" sz="3964" b="1">
                <a:latin typeface="楷体_GB2312" charset="-122"/>
                <a:ea typeface="楷体_GB2312" charset="-122"/>
              </a:rPr>
              <a:t>     之后，活动主持者把25种处理方式翻译成几种语言文字，分送给参加活动的202名学生，请学生们评选出自己最喜欢的处理方式。结果，</a:t>
            </a:r>
            <a:r>
              <a:rPr lang="en-US" altLang="en-US" sz="4064" b="1">
                <a:solidFill>
                  <a:srgbClr val="FF0000"/>
                </a:solidFill>
                <a:latin typeface="楷体_GB2312" charset="-122"/>
                <a:ea typeface="楷体_GB2312" charset="-122"/>
              </a:rPr>
              <a:t>91％的学生选择了以色列的处理方式。</a:t>
            </a:r>
            <a:endParaRPr lang="en-US" altLang="en-US" sz="4264" b="1">
              <a:solidFill>
                <a:srgbClr val="FF0000"/>
              </a:solidFill>
              <a:latin typeface="楷体_GB2312" charset="-122"/>
              <a:ea typeface="楷体_GB2312" charset="-122"/>
            </a:endParaRPr>
          </a:p>
          <a:p>
            <a:pPr lvl="0">
              <a:buNone/>
            </a:pPr>
            <a:endParaRPr lang="en-US" altLang="en-US" sz="4264" b="1">
              <a:solidFill>
                <a:srgbClr val="FF0000"/>
              </a:solidFill>
              <a:latin typeface="楷体_GB2312" charset="-122"/>
              <a:ea typeface="楷体_GB2312" charset="-122"/>
            </a:endParaRPr>
          </a:p>
          <a:p>
            <a:pPr lvl="0">
              <a:buNone/>
            </a:pPr>
            <a:endParaRPr lang="en-US" altLang="en-US" sz="4264"/>
          </a:p>
        </p:txBody>
      </p:sp>
      <p:sp>
        <p:nvSpPr>
          <p:cNvPr id="2183" name="Date Placeholder 1"/>
          <p:cNvSpPr>
            <a:spLocks noGrp="1"/>
          </p:cNvSpPr>
          <p:nvPr>
            <p:ph type="dt" sz="half" idx="11"/>
          </p:nvPr>
        </p:nvSpPr>
        <p:spPr/>
        <p:txBody>
          <a:bodyPr/>
          <a:lstStyle/>
          <a:p>
            <a:pPr marL="0" lvl="0" indent="0" algn="l" defTabSz="974750" rtl="0" eaLnBrk="1" fontAlgn="base" hangingPunct="1">
              <a:lnSpc>
                <a:spcPct val="100000"/>
              </a:lnSpc>
              <a:spcBef>
                <a:spcPct val="0"/>
              </a:spcBef>
              <a:spcAft>
                <a:spcPct val="0"/>
              </a:spcAft>
              <a:buSzTx/>
              <a:buFont typeface="Times New Roman" charset="0"/>
            </a:pPr>
            <a:endParaRPr kumimoji="0" lang="en-US" altLang="en-US" sz="1492" u="none">
              <a:solidFill>
                <a:schemeClr val="tx1"/>
              </a:solidFill>
            </a:endParaRP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185" name=""/>
          <p:cNvSpPr/>
          <p:nvPr>
            <p:ph type="title" idx="4294967295"/>
          </p:nvPr>
        </p:nvSpPr>
        <p:spPr>
          <a:xfrm>
            <a:off x="9172130" y="1429973"/>
            <a:ext cx="87998" cy="81229"/>
          </a:xfrm>
          <a:prstGeom prst="rect">
            <a:avLst/>
          </a:prstGeom>
          <a:noFill/>
          <a:ln cap="flat">
            <a:noFill/>
            <a:prstDash val="solid"/>
            <a:miter lim="800000"/>
            <a:headEnd type="none" w="med" len="med"/>
            <a:tailEnd type="none" w="med" len="med"/>
          </a:ln>
        </p:spPr>
        <p:txBody>
          <a:bodyPr anchor="ctr" anchorCtr="0"/>
          <a:lstStyle>
            <a:lvl1pPr marL="0" indent="0" algn="l" defTabSz="974750" rtl="0" eaLnBrk="1" fontAlgn="base" hangingPunct="1">
              <a:lnSpc>
                <a:spcPct val="100000"/>
              </a:lnSpc>
              <a:spcBef>
                <a:spcPct val="0"/>
              </a:spcBef>
              <a:spcAft>
                <a:spcPct val="0"/>
              </a:spcAft>
              <a:buClrTx/>
              <a:buSzTx/>
              <a:buFontTx/>
              <a:buNone/>
              <a:defRPr kumimoji="0" lang="zh-CN" altLang="en-US" sz="3411" b="1" i="0" u="none">
                <a:solidFill>
                  <a:schemeClr val="tx2"/>
                </a:solidFill>
                <a:effectLst>
                  <a:outerShdw blurRad="38100" dist="38100" dir="2700000" algn="tl">
                    <a:srgbClr val="000000">
                      <a:alpha val="43137"/>
                    </a:srgbClr>
                  </a:outerShdw>
                </a:effectLst>
                <a:latin typeface="Arial" pitchFamily="34" charset="0"/>
                <a:ea typeface="微软雅黑" charset="-122"/>
              </a:defRPr>
            </a:lvl1pPr>
          </a:lstStyle>
          <a:p>
            <a:pPr lvl="0"/>
            <a:endParaRPr lang="zh-CN" altLang="en-US" sz="2985"/>
          </a:p>
        </p:txBody>
      </p:sp>
      <p:sp>
        <p:nvSpPr>
          <p:cNvPr id="2186" name=""/>
          <p:cNvSpPr/>
          <p:nvPr>
            <p:ph type="body" idx="4294967295"/>
          </p:nvPr>
        </p:nvSpPr>
        <p:spPr>
          <a:xfrm>
            <a:off x="487375" y="1705813"/>
            <a:ext cx="8772754" cy="4824676"/>
          </a:xfrm>
          <a:prstGeom prst="rect">
            <a:avLst/>
          </a:prstGeom>
          <a:noFill/>
          <a:ln cap="flat">
            <a:solidFill>
              <a:srgbClr val="000000"/>
            </a:solidFill>
            <a:prstDash val="solid"/>
            <a:miter lim="800000"/>
            <a:headEnd type="none" w="med" len="med"/>
            <a:tailEnd type="none" w="med" len="med"/>
          </a:ln>
        </p:spPr>
        <p:txBody>
          <a:bodyPr/>
          <a:lstStyle>
            <a:lvl1pPr marL="365531" indent="-365531" algn="l" defTabSz="974750" rtl="0" eaLnBrk="1" fontAlgn="base" hangingPunct="1">
              <a:lnSpc>
                <a:spcPct val="100000"/>
              </a:lnSpc>
              <a:spcBef>
                <a:spcPct val="20000"/>
              </a:spcBef>
              <a:spcAft>
                <a:spcPct val="0"/>
              </a:spcAft>
              <a:buClrTx/>
              <a:buSzTx/>
              <a:buFontTx/>
              <a:buBlip>
                <a:blip r:embed="rId2"/>
              </a:buBlip>
              <a:defRPr kumimoji="0" lang="zh-CN" altLang="en-US" sz="2985" b="0" i="0" u="none">
                <a:solidFill>
                  <a:schemeClr val="tx1"/>
                </a:solidFill>
                <a:latin typeface="Arial" pitchFamily="34" charset="0"/>
                <a:ea typeface="微软雅黑" charset="-122"/>
              </a:defRPr>
            </a:lvl1pPr>
            <a:lvl2pPr marL="791985" indent="-304610" algn="l" defTabSz="974750" rtl="0" eaLnBrk="1" fontAlgn="base" hangingPunct="1">
              <a:lnSpc>
                <a:spcPct val="100000"/>
              </a:lnSpc>
              <a:spcBef>
                <a:spcPct val="20000"/>
              </a:spcBef>
              <a:spcAft>
                <a:spcPct val="0"/>
              </a:spcAft>
              <a:buClrTx/>
              <a:buSzTx/>
              <a:buFontTx/>
              <a:buChar char="–"/>
              <a:defRPr kumimoji="0" lang="zh-CN" altLang="en-US" sz="2558" b="0" i="0" u="none">
                <a:solidFill>
                  <a:schemeClr val="tx1"/>
                </a:solidFill>
                <a:latin typeface="Arial" pitchFamily="34" charset="0"/>
                <a:ea typeface="微软雅黑" charset="-122"/>
              </a:defRPr>
            </a:lvl2pPr>
            <a:lvl3pPr marL="1218438" indent="-243688" algn="l" defTabSz="974750" rtl="0" eaLnBrk="1" fontAlgn="base" hangingPunct="1">
              <a:lnSpc>
                <a:spcPct val="100000"/>
              </a:lnSpc>
              <a:spcBef>
                <a:spcPct val="20000"/>
              </a:spcBef>
              <a:spcAft>
                <a:spcPct val="0"/>
              </a:spcAft>
              <a:buClrTx/>
              <a:buSzTx/>
              <a:buFontTx/>
              <a:buChar char="•"/>
              <a:defRPr kumimoji="0" lang="zh-CN" altLang="en-US" sz="2132" b="0" i="0" u="none">
                <a:solidFill>
                  <a:schemeClr val="tx1"/>
                </a:solidFill>
                <a:latin typeface="Arial" pitchFamily="34" charset="0"/>
                <a:ea typeface="微软雅黑" charset="-122"/>
              </a:defRPr>
            </a:lvl3pPr>
            <a:lvl4pPr marL="1705813" indent="-243688" algn="l" defTabSz="974750" rtl="0" eaLnBrk="1" fontAlgn="base" hangingPunct="1">
              <a:lnSpc>
                <a:spcPct val="100000"/>
              </a:lnSpc>
              <a:spcBef>
                <a:spcPct val="20000"/>
              </a:spcBef>
              <a:spcAft>
                <a:spcPct val="0"/>
              </a:spcAft>
              <a:buClrTx/>
              <a:buSzTx/>
              <a:buFontTx/>
              <a:buChar char="–"/>
              <a:defRPr kumimoji="0" lang="zh-CN" altLang="en-US" sz="1919" b="0" i="0" u="none">
                <a:solidFill>
                  <a:schemeClr val="tx1"/>
                </a:solidFill>
                <a:latin typeface="Arial" pitchFamily="34" charset="0"/>
                <a:ea typeface="微软雅黑" charset="-122"/>
              </a:defRPr>
            </a:lvl4pPr>
            <a:lvl5pPr marL="2193188" indent="-243688" algn="l" defTabSz="974750" rtl="0" eaLnBrk="1" fontAlgn="base" hangingPunct="1">
              <a:lnSpc>
                <a:spcPct val="100000"/>
              </a:lnSpc>
              <a:spcBef>
                <a:spcPct val="20000"/>
              </a:spcBef>
              <a:spcAft>
                <a:spcPct val="0"/>
              </a:spcAft>
              <a:buClrTx/>
              <a:buSzTx/>
              <a:buFontTx/>
              <a:buChar char="»"/>
              <a:defRPr kumimoji="0" lang="zh-CN" altLang="en-US" sz="1919" b="0" i="0" u="none">
                <a:solidFill>
                  <a:schemeClr val="tx1"/>
                </a:solidFill>
                <a:latin typeface="Arial" pitchFamily="34" charset="0"/>
                <a:ea typeface="微软雅黑" charset="-122"/>
              </a:defRPr>
            </a:lvl5pPr>
          </a:lstStyle>
          <a:p>
            <a:pPr lvl="0"/>
            <a:r>
              <a:rPr lang="en-US" altLang="en-US" sz="4590" b="1"/>
              <a:t>2、合格教师应当具有透过现象看本质、找到事物内在联系的能力。</a:t>
            </a:r>
            <a:endParaRPr lang="en-US" altLang="en-US" sz="4690" b="1"/>
          </a:p>
        </p:txBody>
      </p:sp>
      <p:sp>
        <p:nvSpPr>
          <p:cNvPr id="2187" name="Date Placeholder 1"/>
          <p:cNvSpPr>
            <a:spLocks noGrp="1"/>
          </p:cNvSpPr>
          <p:nvPr>
            <p:ph type="dt" sz="half" idx="11"/>
          </p:nvPr>
        </p:nvSpPr>
        <p:spPr/>
        <p:txBody>
          <a:bodyPr/>
          <a:lstStyle/>
          <a:p>
            <a:pPr marL="0" lvl="0" indent="0" algn="l" defTabSz="974750" rtl="0" eaLnBrk="1" fontAlgn="base" hangingPunct="1">
              <a:lnSpc>
                <a:spcPct val="100000"/>
              </a:lnSpc>
              <a:spcBef>
                <a:spcPct val="0"/>
              </a:spcBef>
              <a:spcAft>
                <a:spcPct val="0"/>
              </a:spcAft>
              <a:buSzTx/>
              <a:buFont typeface="Times New Roman" charset="0"/>
            </a:pPr>
            <a:endParaRPr kumimoji="0" lang="en-US" altLang="en-US" sz="1492" u="none">
              <a:solidFill>
                <a:schemeClr val="tx1"/>
              </a:solidFill>
            </a:endParaRP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2189" name="Picture 4"/>
          <p:cNvPicPr/>
          <p:nvPr>
            <p:ph type="body" idx="4294967295"/>
          </p:nvPr>
        </p:nvPicPr>
        <p:blipFill>
          <a:blip r:embed="rId2"/>
          <a:stretch>
            <a:fillRect/>
          </a:stretch>
        </p:blipFill>
        <p:spPr>
          <a:xfrm>
            <a:off x="421377" y="431531"/>
            <a:ext cx="6755562" cy="6879097"/>
          </a:xfrm>
          <a:prstGeom prst="rect">
            <a:avLst/>
          </a:prstGeom>
          <a:noFill/>
          <a:ln cap="flat">
            <a:noFill/>
            <a:prstDash val="solid"/>
            <a:miter lim="800000"/>
            <a:headEnd type="none" w="med" len="med"/>
            <a:tailEnd type="none" w="med" len="med"/>
          </a:ln>
        </p:spPr>
      </p:pic>
      <p:sp>
        <p:nvSpPr>
          <p:cNvPr id="2190" name="Text Box 5"/>
          <p:cNvSpPr/>
          <p:nvPr/>
        </p:nvSpPr>
        <p:spPr>
          <a:xfrm>
            <a:off x="8529067" y="1812427"/>
            <a:ext cx="475305" cy="4990519"/>
          </a:xfrm>
          <a:prstGeom prst="rect">
            <a:avLst/>
          </a:prstGeom>
          <a:noFill/>
          <a:ln cap="flat">
            <a:noFill/>
            <a:prstDash val="solid"/>
            <a:miter lim="800000"/>
            <a:headEnd type="none" w="med" len="med"/>
            <a:tailEnd type="none" w="med" len="med"/>
          </a:ln>
        </p:spPr>
        <p:txBody>
          <a:bodyPr vert="eaVert">
            <a:spAutoFit/>
          </a:bodyPr>
          <a:lstStyle>
            <a:defPPr>
              <a:defRPr lang="zh-CN"/>
            </a:defPPr>
            <a:lvl1pPr marL="0" indent="0" algn="l" defTabSz="974750" rtl="0" eaLnBrk="1" fontAlgn="base" latinLnBrk="0" hangingPunct="1">
              <a:lnSpc>
                <a:spcPct val="100000"/>
              </a:lnSpc>
              <a:spcBef>
                <a:spcPct val="0"/>
              </a:spcBef>
              <a:spcAft>
                <a:spcPct val="0"/>
              </a:spcAft>
              <a:buClrTx/>
              <a:buSzTx/>
              <a:buFontTx/>
              <a:buNone/>
              <a:defRPr kumimoji="0" lang="zh-CN" altLang="en-US" sz="2558" b="0" i="0" u="none" kern="1200">
                <a:solidFill>
                  <a:schemeClr val="tx1"/>
                </a:solidFill>
                <a:latin typeface="Times New Roman" charset="0"/>
                <a:ea typeface="宋体" charset="-122"/>
                <a:cs typeface="+mn-cs"/>
              </a:defRPr>
            </a:lvl1pPr>
            <a:lvl2pPr marL="487375" indent="0" algn="l" defTabSz="974750" rtl="0" eaLnBrk="1" fontAlgn="base" latinLnBrk="0" hangingPunct="1">
              <a:lnSpc>
                <a:spcPct val="100000"/>
              </a:lnSpc>
              <a:spcBef>
                <a:spcPct val="0"/>
              </a:spcBef>
              <a:spcAft>
                <a:spcPct val="0"/>
              </a:spcAft>
              <a:buClrTx/>
              <a:buSzTx/>
              <a:buFontTx/>
              <a:buNone/>
              <a:defRPr kumimoji="0" lang="zh-CN" altLang="en-US" sz="2558" b="0" i="0" u="none" kern="1200">
                <a:solidFill>
                  <a:schemeClr val="tx1"/>
                </a:solidFill>
                <a:latin typeface="Times New Roman" charset="0"/>
                <a:ea typeface="宋体" charset="-122"/>
                <a:cs typeface="+mn-cs"/>
              </a:defRPr>
            </a:lvl2pPr>
            <a:lvl3pPr marL="974750" indent="0" algn="l" defTabSz="974750" rtl="0" eaLnBrk="1" fontAlgn="base" latinLnBrk="0" hangingPunct="1">
              <a:lnSpc>
                <a:spcPct val="100000"/>
              </a:lnSpc>
              <a:spcBef>
                <a:spcPct val="0"/>
              </a:spcBef>
              <a:spcAft>
                <a:spcPct val="0"/>
              </a:spcAft>
              <a:buClrTx/>
              <a:buSzTx/>
              <a:buFontTx/>
              <a:buNone/>
              <a:defRPr kumimoji="0" lang="zh-CN" altLang="en-US" sz="2558" b="0" i="0" u="none" kern="1200">
                <a:solidFill>
                  <a:schemeClr val="tx1"/>
                </a:solidFill>
                <a:latin typeface="Times New Roman" charset="0"/>
                <a:ea typeface="宋体" charset="-122"/>
                <a:cs typeface="+mn-cs"/>
              </a:defRPr>
            </a:lvl3pPr>
            <a:lvl4pPr marL="1462126" indent="0" algn="l" defTabSz="974750" rtl="0" eaLnBrk="1" fontAlgn="base" latinLnBrk="0" hangingPunct="1">
              <a:lnSpc>
                <a:spcPct val="100000"/>
              </a:lnSpc>
              <a:spcBef>
                <a:spcPct val="0"/>
              </a:spcBef>
              <a:spcAft>
                <a:spcPct val="0"/>
              </a:spcAft>
              <a:buClrTx/>
              <a:buSzTx/>
              <a:buFontTx/>
              <a:buNone/>
              <a:defRPr kumimoji="0" lang="zh-CN" altLang="en-US" sz="2558" b="0" i="0" u="none" kern="1200">
                <a:solidFill>
                  <a:schemeClr val="tx1"/>
                </a:solidFill>
                <a:latin typeface="Times New Roman" charset="0"/>
                <a:ea typeface="宋体" charset="-122"/>
                <a:cs typeface="+mn-cs"/>
              </a:defRPr>
            </a:lvl4pPr>
            <a:lvl5pPr marL="1949501" indent="0" algn="l" defTabSz="974750" rtl="0" eaLnBrk="1" fontAlgn="base" latinLnBrk="0" hangingPunct="1">
              <a:lnSpc>
                <a:spcPct val="100000"/>
              </a:lnSpc>
              <a:spcBef>
                <a:spcPct val="0"/>
              </a:spcBef>
              <a:spcAft>
                <a:spcPct val="0"/>
              </a:spcAft>
              <a:buClrTx/>
              <a:buSzTx/>
              <a:buFontTx/>
              <a:buNone/>
              <a:defRPr kumimoji="0" lang="zh-CN" altLang="en-US" sz="2558" b="0"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spcBef>
                <a:spcPct val="50000"/>
              </a:spcBef>
            </a:pPr>
            <a:endParaRPr lang="zh-CN" altLang="en-US" sz="1919" b="1">
              <a:latin typeface="Arial" pitchFamily="34" charset="0"/>
            </a:endParaRPr>
          </a:p>
        </p:txBody>
      </p:sp>
      <p:sp>
        <p:nvSpPr>
          <p:cNvPr id="2191" name="Text Box 7"/>
          <p:cNvSpPr/>
          <p:nvPr/>
        </p:nvSpPr>
        <p:spPr>
          <a:xfrm>
            <a:off x="6895135" y="585527"/>
            <a:ext cx="1259129" cy="6601565"/>
          </a:xfrm>
          <a:prstGeom prst="rect">
            <a:avLst/>
          </a:prstGeom>
          <a:noFill/>
          <a:ln cap="flat">
            <a:noFill/>
            <a:prstDash val="solid"/>
            <a:miter lim="800000"/>
            <a:headEnd type="none" w="med" len="med"/>
            <a:tailEnd type="none" w="med" len="med"/>
          </a:ln>
        </p:spPr>
        <p:txBody>
          <a:bodyPr vert="eaVert">
            <a:spAutoFit/>
          </a:bodyPr>
          <a:lstStyle>
            <a:defPPr>
              <a:defRPr lang="zh-CN"/>
            </a:defPPr>
            <a:lvl1pPr marL="0" indent="0" algn="l" defTabSz="974750" rtl="0" eaLnBrk="1" fontAlgn="base" latinLnBrk="0" hangingPunct="1">
              <a:lnSpc>
                <a:spcPct val="100000"/>
              </a:lnSpc>
              <a:spcBef>
                <a:spcPct val="0"/>
              </a:spcBef>
              <a:spcAft>
                <a:spcPct val="0"/>
              </a:spcAft>
              <a:buClrTx/>
              <a:buSzTx/>
              <a:buFontTx/>
              <a:buNone/>
              <a:defRPr kumimoji="0" lang="zh-CN" altLang="en-US" sz="2558" b="0" i="0" u="none" kern="1200">
                <a:solidFill>
                  <a:schemeClr val="tx1"/>
                </a:solidFill>
                <a:latin typeface="Times New Roman" charset="0"/>
                <a:ea typeface="宋体" charset="-122"/>
                <a:cs typeface="+mn-cs"/>
              </a:defRPr>
            </a:lvl1pPr>
            <a:lvl2pPr marL="487375" indent="0" algn="l" defTabSz="974750" rtl="0" eaLnBrk="1" fontAlgn="base" latinLnBrk="0" hangingPunct="1">
              <a:lnSpc>
                <a:spcPct val="100000"/>
              </a:lnSpc>
              <a:spcBef>
                <a:spcPct val="0"/>
              </a:spcBef>
              <a:spcAft>
                <a:spcPct val="0"/>
              </a:spcAft>
              <a:buClrTx/>
              <a:buSzTx/>
              <a:buFontTx/>
              <a:buNone/>
              <a:defRPr kumimoji="0" lang="zh-CN" altLang="en-US" sz="2558" b="0" i="0" u="none" kern="1200">
                <a:solidFill>
                  <a:schemeClr val="tx1"/>
                </a:solidFill>
                <a:latin typeface="Times New Roman" charset="0"/>
                <a:ea typeface="宋体" charset="-122"/>
                <a:cs typeface="+mn-cs"/>
              </a:defRPr>
            </a:lvl2pPr>
            <a:lvl3pPr marL="974750" indent="0" algn="l" defTabSz="974750" rtl="0" eaLnBrk="1" fontAlgn="base" latinLnBrk="0" hangingPunct="1">
              <a:lnSpc>
                <a:spcPct val="100000"/>
              </a:lnSpc>
              <a:spcBef>
                <a:spcPct val="0"/>
              </a:spcBef>
              <a:spcAft>
                <a:spcPct val="0"/>
              </a:spcAft>
              <a:buClrTx/>
              <a:buSzTx/>
              <a:buFontTx/>
              <a:buNone/>
              <a:defRPr kumimoji="0" lang="zh-CN" altLang="en-US" sz="2558" b="0" i="0" u="none" kern="1200">
                <a:solidFill>
                  <a:schemeClr val="tx1"/>
                </a:solidFill>
                <a:latin typeface="Times New Roman" charset="0"/>
                <a:ea typeface="宋体" charset="-122"/>
                <a:cs typeface="+mn-cs"/>
              </a:defRPr>
            </a:lvl3pPr>
            <a:lvl4pPr marL="1462126" indent="0" algn="l" defTabSz="974750" rtl="0" eaLnBrk="1" fontAlgn="base" latinLnBrk="0" hangingPunct="1">
              <a:lnSpc>
                <a:spcPct val="100000"/>
              </a:lnSpc>
              <a:spcBef>
                <a:spcPct val="0"/>
              </a:spcBef>
              <a:spcAft>
                <a:spcPct val="0"/>
              </a:spcAft>
              <a:buClrTx/>
              <a:buSzTx/>
              <a:buFontTx/>
              <a:buNone/>
              <a:defRPr kumimoji="0" lang="zh-CN" altLang="en-US" sz="2558" b="0" i="0" u="none" kern="1200">
                <a:solidFill>
                  <a:schemeClr val="tx1"/>
                </a:solidFill>
                <a:latin typeface="Times New Roman" charset="0"/>
                <a:ea typeface="宋体" charset="-122"/>
                <a:cs typeface="+mn-cs"/>
              </a:defRPr>
            </a:lvl4pPr>
            <a:lvl5pPr marL="1949501" indent="0" algn="l" defTabSz="974750" rtl="0" eaLnBrk="1" fontAlgn="base" latinLnBrk="0" hangingPunct="1">
              <a:lnSpc>
                <a:spcPct val="100000"/>
              </a:lnSpc>
              <a:spcBef>
                <a:spcPct val="0"/>
              </a:spcBef>
              <a:spcAft>
                <a:spcPct val="0"/>
              </a:spcAft>
              <a:buClrTx/>
              <a:buSzTx/>
              <a:buFontTx/>
              <a:buNone/>
              <a:defRPr kumimoji="0" lang="zh-CN" altLang="en-US" sz="2558" b="0" i="0" u="none" kern="1200">
                <a:solidFill>
                  <a:schemeClr val="tx1"/>
                </a:solidFill>
                <a:latin typeface="Times New Roman"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spcBef>
                <a:spcPct val="50000"/>
              </a:spcBef>
            </a:pPr>
            <a:r>
              <a:rPr lang="zh-CN" altLang="en-US" sz="2585">
                <a:latin typeface="Arial" pitchFamily="34" charset="0"/>
              </a:rPr>
              <a:t>数数有几个白点？几个黑点？</a:t>
            </a:r>
            <a:endParaRPr lang="zh-CN" altLang="en-US" sz="2985">
              <a:latin typeface="Arial" pitchFamily="34" charset="0"/>
            </a:endParaRPr>
          </a:p>
          <a:p>
            <a:pPr marL="0" lvl="0" indent="0">
              <a:spcBef>
                <a:spcPct val="50000"/>
              </a:spcBef>
            </a:pPr>
            <a:endParaRPr lang="en-US" altLang="en-US" sz="2985" b="1">
              <a:latin typeface="Arial" pitchFamily="34" charset="0"/>
            </a:endParaRPr>
          </a:p>
        </p:txBody>
      </p:sp>
      <p:sp>
        <p:nvSpPr>
          <p:cNvPr id="2192" name="Date Placeholder 1"/>
          <p:cNvSpPr>
            <a:spLocks noGrp="1"/>
          </p:cNvSpPr>
          <p:nvPr>
            <p:ph type="dt" sz="half" idx="11"/>
          </p:nvPr>
        </p:nvSpPr>
        <p:spPr/>
        <p:txBody>
          <a:bodyPr/>
          <a:lstStyle/>
          <a:p>
            <a:pPr marL="0" lvl="0" indent="0" algn="l" defTabSz="974750" rtl="0" eaLnBrk="1" fontAlgn="base" hangingPunct="1">
              <a:lnSpc>
                <a:spcPct val="100000"/>
              </a:lnSpc>
              <a:spcBef>
                <a:spcPct val="0"/>
              </a:spcBef>
              <a:spcAft>
                <a:spcPct val="0"/>
              </a:spcAft>
              <a:buSzTx/>
              <a:buFont typeface="Times New Roman" charset="0"/>
            </a:pPr>
            <a:endParaRPr kumimoji="0" lang="en-US" altLang="en-US" sz="1492" u="none">
              <a:solidFill>
                <a:schemeClr val="tx1"/>
              </a:solidFill>
            </a:endParaRP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8477504" cy="6040628"/>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https://d.book118.com/148075002017006023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 overriden">
  <a:themeElements>
    <a:clrScheme name=" overriden 1">
      <a:dk1>
        <a:srgbClr val="000000"/>
      </a:dk1>
      <a:lt1>
        <a:srgbClr val="FFFFFF"/>
      </a:lt1>
      <a:dk2>
        <a:srgbClr val="000000"/>
      </a:dk2>
      <a:lt2>
        <a:srgbClr val="80808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fontScheme name=" overriden">
      <a:majorFont>
        <a:latin typeface="Arial" pitchFamily="34" charset="0"/>
        <a:ea typeface="Arial" pitchFamily="34" charset="0"/>
        <a:cs typeface="Arial" pitchFamily="34" charset="0"/>
      </a:majorFont>
      <a:minorFont>
        <a:latin typeface="Arial" pitchFamily="34" charset="0"/>
        <a:ea typeface="Arial" pitchFamily="34" charset="0"/>
        <a:cs typeface="Arial" pitchFamily="34" charset="0"/>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overriden 1">
        <a:dk1>
          <a:srgbClr val="000000"/>
        </a:dk1>
        <a:lt1>
          <a:srgbClr val="FFFFFF"/>
        </a:lt1>
        <a:dk2>
          <a:srgbClr val="000000"/>
        </a:dk2>
        <a:lt2>
          <a:srgbClr val="80808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 overriden 2">
        <a:dk1>
          <a:srgbClr val="000000"/>
        </a:dk1>
        <a:lt1>
          <a:srgbClr val="FFFFFF"/>
        </a:lt1>
        <a:dk2>
          <a:srgbClr val="000000"/>
        </a:dk2>
        <a:lt2>
          <a:srgbClr val="969696"/>
        </a:lt2>
        <a:accent1>
          <a:srgbClr val="FBDF53"/>
        </a:accent1>
        <a:accent2>
          <a:srgbClr val="FF9966"/>
        </a:accent2>
        <a:accent3>
          <a:srgbClr val="9BBB59"/>
        </a:accent3>
        <a:accent4>
          <a:srgbClr val="8064A2"/>
        </a:accent4>
        <a:accent5>
          <a:srgbClr val="4BACC6"/>
        </a:accent5>
        <a:accent6>
          <a:srgbClr val="F79646"/>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 overriden 3">
        <a:dk1>
          <a:srgbClr val="000000"/>
        </a:dk1>
        <a:lt1>
          <a:srgbClr val="FFFFFF"/>
        </a:lt1>
        <a:dk2>
          <a:srgbClr val="000000"/>
        </a:dk2>
        <a:lt2>
          <a:srgbClr val="808080"/>
        </a:lt2>
        <a:accent1>
          <a:srgbClr val="99CCFF"/>
        </a:accent1>
        <a:accent2>
          <a:srgbClr val="CCCCFF"/>
        </a:accent2>
        <a:accent3>
          <a:srgbClr val="9BBB59"/>
        </a:accent3>
        <a:accent4>
          <a:srgbClr val="8064A2"/>
        </a:accent4>
        <a:accent5>
          <a:srgbClr val="4BACC6"/>
        </a:accent5>
        <a:accent6>
          <a:srgbClr val="F79646"/>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 overriden 4">
        <a:dk1>
          <a:srgbClr val="000000"/>
        </a:dk1>
        <a:lt1>
          <a:srgbClr val="DEF6F1"/>
        </a:lt1>
        <a:dk2>
          <a:srgbClr val="000000"/>
        </a:dk2>
        <a:lt2>
          <a:srgbClr val="969696"/>
        </a:lt2>
        <a:accent1>
          <a:srgbClr val="FFFFFF"/>
        </a:accent1>
        <a:accent2>
          <a:srgbClr val="8DC6FF"/>
        </a:accent2>
        <a:accent3>
          <a:srgbClr val="9BBB59"/>
        </a:accent3>
        <a:accent4>
          <a:srgbClr val="8064A2"/>
        </a:accent4>
        <a:accent5>
          <a:srgbClr val="4BACC6"/>
        </a:accent5>
        <a:accent6>
          <a:srgbClr val="F79646"/>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 overriden 5">
        <a:dk1>
          <a:srgbClr val="000000"/>
        </a:dk1>
        <a:lt1>
          <a:srgbClr val="FFFFD9"/>
        </a:lt1>
        <a:dk2>
          <a:srgbClr val="000000"/>
        </a:dk2>
        <a:lt2>
          <a:srgbClr val="777777"/>
        </a:lt2>
        <a:accent1>
          <a:srgbClr val="FFFFF7"/>
        </a:accent1>
        <a:accent2>
          <a:srgbClr val="33CCCC"/>
        </a:accent2>
        <a:accent3>
          <a:srgbClr val="9BBB59"/>
        </a:accent3>
        <a:accent4>
          <a:srgbClr val="8064A2"/>
        </a:accent4>
        <a:accent5>
          <a:srgbClr val="4BACC6"/>
        </a:accent5>
        <a:accent6>
          <a:srgbClr val="F79646"/>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 overriden 6">
        <a:dk1>
          <a:srgbClr val="005A58"/>
        </a:dk1>
        <a:lt1>
          <a:srgbClr val="FFFFFF"/>
        </a:lt1>
        <a:dk2>
          <a:srgbClr val="008080"/>
        </a:dk2>
        <a:lt2>
          <a:srgbClr val="FFFF99"/>
        </a:lt2>
        <a:accent1>
          <a:srgbClr val="006462"/>
        </a:accent1>
        <a:accent2>
          <a:srgbClr val="6D6FC7"/>
        </a:accent2>
        <a:accent3>
          <a:srgbClr val="9BBB59"/>
        </a:accent3>
        <a:accent4>
          <a:srgbClr val="8064A2"/>
        </a:accent4>
        <a:accent5>
          <a:srgbClr val="4BACC6"/>
        </a:accent5>
        <a:accent6>
          <a:srgbClr val="F79646"/>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 overriden 7">
        <a:dk1>
          <a:srgbClr val="5C1F00"/>
        </a:dk1>
        <a:lt1>
          <a:srgbClr val="FFFFFF"/>
        </a:lt1>
        <a:dk2>
          <a:srgbClr val="800000"/>
        </a:dk2>
        <a:lt2>
          <a:srgbClr val="DFD293"/>
        </a:lt2>
        <a:accent1>
          <a:srgbClr val="CC3300"/>
        </a:accent1>
        <a:accent2>
          <a:srgbClr val="BE7960"/>
        </a:accent2>
        <a:accent3>
          <a:srgbClr val="9BBB59"/>
        </a:accent3>
        <a:accent4>
          <a:srgbClr val="8064A2"/>
        </a:accent4>
        <a:accent5>
          <a:srgbClr val="4BACC6"/>
        </a:accent5>
        <a:accent6>
          <a:srgbClr val="F7964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 overriden 8">
        <a:dk1>
          <a:srgbClr val="003366"/>
        </a:dk1>
        <a:lt1>
          <a:srgbClr val="FFFFFF"/>
        </a:lt1>
        <a:dk2>
          <a:srgbClr val="000099"/>
        </a:dk2>
        <a:lt2>
          <a:srgbClr val="CCFFFF"/>
        </a:lt2>
        <a:accent1>
          <a:srgbClr val="3366CC"/>
        </a:accent1>
        <a:accent2>
          <a:srgbClr val="00B000"/>
        </a:accent2>
        <a:accent3>
          <a:srgbClr val="9BBB59"/>
        </a:accent3>
        <a:accent4>
          <a:srgbClr val="8064A2"/>
        </a:accent4>
        <a:accent5>
          <a:srgbClr val="4BACC6"/>
        </a:accent5>
        <a:accent6>
          <a:srgbClr val="F79646"/>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 overriden 9">
        <a:dk1>
          <a:srgbClr val="000000"/>
        </a:dk1>
        <a:lt1>
          <a:srgbClr val="FFFFFF"/>
        </a:lt1>
        <a:dk2>
          <a:srgbClr val="336699"/>
        </a:dk2>
        <a:lt2>
          <a:srgbClr val="E3EBF1"/>
        </a:lt2>
        <a:accent1>
          <a:srgbClr val="003399"/>
        </a:accent1>
        <a:accent2>
          <a:srgbClr val="468A4B"/>
        </a:accent2>
        <a:accent3>
          <a:srgbClr val="9BBB59"/>
        </a:accent3>
        <a:accent4>
          <a:srgbClr val="8064A2"/>
        </a:accent4>
        <a:accent5>
          <a:srgbClr val="4BACC6"/>
        </a:accent5>
        <a:accent6>
          <a:srgbClr val="F79646"/>
        </a:accent6>
        <a:hlink>
          <a:srgbClr val="66CCFF"/>
        </a:hlink>
        <a:folHlink>
          <a:srgbClr val="F0E500"/>
        </a:folHlink>
      </a:clrScheme>
      <a:clrMap bg1="dk1" tx1="lt1" bg2="dk2" tx2="lt2" accent1="accent1" accent2="accent2" accent3="accent3" accent4="accent4" accent5="accent5" accent6="accent6" hlink="hlink" folHlink="folHlink"/>
    </a:extraClrScheme>
    <a:extraClrScheme>
      <a:clrScheme name=" overriden 10">
        <a:dk1>
          <a:srgbClr val="686B5D"/>
        </a:dk1>
        <a:lt1>
          <a:srgbClr val="FFFFFF"/>
        </a:lt1>
        <a:dk2>
          <a:srgbClr val="777777"/>
        </a:dk2>
        <a:lt2>
          <a:srgbClr val="D1D1CB"/>
        </a:lt2>
        <a:accent1>
          <a:srgbClr val="909082"/>
        </a:accent1>
        <a:accent2>
          <a:srgbClr val="809EA8"/>
        </a:accent2>
        <a:accent3>
          <a:srgbClr val="9BBB59"/>
        </a:accent3>
        <a:accent4>
          <a:srgbClr val="8064A2"/>
        </a:accent4>
        <a:accent5>
          <a:srgbClr val="4BACC6"/>
        </a:accent5>
        <a:accent6>
          <a:srgbClr val="F79646"/>
        </a:accent6>
        <a:hlink>
          <a:srgbClr val="FFCC66"/>
        </a:hlink>
        <a:folHlink>
          <a:srgbClr val="E9DCB9"/>
        </a:folHlink>
      </a:clrScheme>
      <a:clrMap bg1="dk1" tx1="lt1" bg2="dk2" tx2="lt2" accent1="accent1" accent2="accent2" accent3="accent3" accent4="accent4" accent5="accent5" accent6="accent6" hlink="hlink" folHlink="folHlink"/>
    </a:extraClrScheme>
    <a:extraClrScheme>
      <a:clrScheme name=" overriden 11">
        <a:dk1>
          <a:srgbClr val="3E3E5C"/>
        </a:dk1>
        <a:lt1>
          <a:srgbClr val="FFFFFF"/>
        </a:lt1>
        <a:dk2>
          <a:srgbClr val="666699"/>
        </a:dk2>
        <a:lt2>
          <a:srgbClr val="FFFFFF"/>
        </a:lt2>
        <a:accent1>
          <a:srgbClr val="60597B"/>
        </a:accent1>
        <a:accent2>
          <a:srgbClr val="6666FF"/>
        </a:accent2>
        <a:accent3>
          <a:srgbClr val="9BBB59"/>
        </a:accent3>
        <a:accent4>
          <a:srgbClr val="8064A2"/>
        </a:accent4>
        <a:accent5>
          <a:srgbClr val="4BACC6"/>
        </a:accent5>
        <a:accent6>
          <a:srgbClr val="F79646"/>
        </a:accent6>
        <a:hlink>
          <a:srgbClr val="99CCFF"/>
        </a:hlink>
        <a:folHlink>
          <a:srgbClr val="FFFF99"/>
        </a:folHlink>
      </a:clrScheme>
      <a:clrMap bg1="dk2" tx1="lt2" bg2="dk1" tx2="lt1" accent1="accent1" accent2="accent2" accent3="accent3" accent4="accent4" accent5="accent5" accent6="accent6" hlink="hlink" folHlink="folHlink"/>
    </a:extraClrScheme>
    <a:extraClrScheme>
      <a:clrScheme name=" overriden 12">
        <a:dk1>
          <a:srgbClr val="2D2015"/>
        </a:dk1>
        <a:lt1>
          <a:srgbClr val="FFFFFF"/>
        </a:lt1>
        <a:dk2>
          <a:srgbClr val="523E26"/>
        </a:dk2>
        <a:lt2>
          <a:srgbClr val="DFC08D"/>
        </a:lt2>
        <a:accent1>
          <a:srgbClr val="8C7B70"/>
        </a:accent1>
        <a:accent2>
          <a:srgbClr val="8F5F2F"/>
        </a:accent2>
        <a:accent3>
          <a:srgbClr val="9BBB59"/>
        </a:accent3>
        <a:accent4>
          <a:srgbClr val="8064A2"/>
        </a:accent4>
        <a:accent5>
          <a:srgbClr val="4BACC6"/>
        </a:accent5>
        <a:accent6>
          <a:srgbClr val="F79646"/>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r="http://schemas.openxmlformats.org/officeDocument/2006/relationships" xmlns:a="http://schemas.openxmlformats.org/drawingml/2006/main" name=" overriden">
  <a:themeElements>
    <a:clrScheme name=" overriden 1">
      <a:dk1>
        <a:srgbClr val="000000"/>
      </a:dk1>
      <a:lt1>
        <a:srgbClr val="FFFFFF"/>
      </a:lt1>
      <a:dk2>
        <a:srgbClr val="000000"/>
      </a:dk2>
      <a:lt2>
        <a:srgbClr val="80808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fontScheme name=" overriden">
      <a:majorFont>
        <a:latin typeface="Arial" pitchFamily="34" charset="0"/>
        <a:ea typeface="Arial" pitchFamily="34" charset="0"/>
        <a:cs typeface="Arial" pitchFamily="34" charset="0"/>
      </a:majorFont>
      <a:minorFont>
        <a:latin typeface="Arial" pitchFamily="34" charset="0"/>
        <a:ea typeface="Arial" pitchFamily="34" charset="0"/>
        <a:cs typeface="Arial" pitchFamily="34" charset="0"/>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overriden 1">
        <a:dk1>
          <a:srgbClr val="000000"/>
        </a:dk1>
        <a:lt1>
          <a:srgbClr val="FFFFFF"/>
        </a:lt1>
        <a:dk2>
          <a:srgbClr val="000000"/>
        </a:dk2>
        <a:lt2>
          <a:srgbClr val="80808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 overriden 2">
        <a:dk1>
          <a:srgbClr val="000000"/>
        </a:dk1>
        <a:lt1>
          <a:srgbClr val="FFFFFF"/>
        </a:lt1>
        <a:dk2>
          <a:srgbClr val="000000"/>
        </a:dk2>
        <a:lt2>
          <a:srgbClr val="969696"/>
        </a:lt2>
        <a:accent1>
          <a:srgbClr val="FBDF53"/>
        </a:accent1>
        <a:accent2>
          <a:srgbClr val="FF9966"/>
        </a:accent2>
        <a:accent3>
          <a:srgbClr val="9BBB59"/>
        </a:accent3>
        <a:accent4>
          <a:srgbClr val="8064A2"/>
        </a:accent4>
        <a:accent5>
          <a:srgbClr val="4BACC6"/>
        </a:accent5>
        <a:accent6>
          <a:srgbClr val="F79646"/>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 overriden 3">
        <a:dk1>
          <a:srgbClr val="000000"/>
        </a:dk1>
        <a:lt1>
          <a:srgbClr val="FFFFFF"/>
        </a:lt1>
        <a:dk2>
          <a:srgbClr val="000000"/>
        </a:dk2>
        <a:lt2>
          <a:srgbClr val="808080"/>
        </a:lt2>
        <a:accent1>
          <a:srgbClr val="99CCFF"/>
        </a:accent1>
        <a:accent2>
          <a:srgbClr val="CCCCFF"/>
        </a:accent2>
        <a:accent3>
          <a:srgbClr val="9BBB59"/>
        </a:accent3>
        <a:accent4>
          <a:srgbClr val="8064A2"/>
        </a:accent4>
        <a:accent5>
          <a:srgbClr val="4BACC6"/>
        </a:accent5>
        <a:accent6>
          <a:srgbClr val="F79646"/>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 overriden 4">
        <a:dk1>
          <a:srgbClr val="000000"/>
        </a:dk1>
        <a:lt1>
          <a:srgbClr val="DEF6F1"/>
        </a:lt1>
        <a:dk2>
          <a:srgbClr val="000000"/>
        </a:dk2>
        <a:lt2>
          <a:srgbClr val="969696"/>
        </a:lt2>
        <a:accent1>
          <a:srgbClr val="FFFFFF"/>
        </a:accent1>
        <a:accent2>
          <a:srgbClr val="8DC6FF"/>
        </a:accent2>
        <a:accent3>
          <a:srgbClr val="9BBB59"/>
        </a:accent3>
        <a:accent4>
          <a:srgbClr val="8064A2"/>
        </a:accent4>
        <a:accent5>
          <a:srgbClr val="4BACC6"/>
        </a:accent5>
        <a:accent6>
          <a:srgbClr val="F79646"/>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 overriden 5">
        <a:dk1>
          <a:srgbClr val="000000"/>
        </a:dk1>
        <a:lt1>
          <a:srgbClr val="FFFFD9"/>
        </a:lt1>
        <a:dk2>
          <a:srgbClr val="000000"/>
        </a:dk2>
        <a:lt2>
          <a:srgbClr val="777777"/>
        </a:lt2>
        <a:accent1>
          <a:srgbClr val="FFFFF7"/>
        </a:accent1>
        <a:accent2>
          <a:srgbClr val="33CCCC"/>
        </a:accent2>
        <a:accent3>
          <a:srgbClr val="9BBB59"/>
        </a:accent3>
        <a:accent4>
          <a:srgbClr val="8064A2"/>
        </a:accent4>
        <a:accent5>
          <a:srgbClr val="4BACC6"/>
        </a:accent5>
        <a:accent6>
          <a:srgbClr val="F79646"/>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 overriden 6">
        <a:dk1>
          <a:srgbClr val="005A58"/>
        </a:dk1>
        <a:lt1>
          <a:srgbClr val="FFFFFF"/>
        </a:lt1>
        <a:dk2>
          <a:srgbClr val="008080"/>
        </a:dk2>
        <a:lt2>
          <a:srgbClr val="FFFF99"/>
        </a:lt2>
        <a:accent1>
          <a:srgbClr val="006462"/>
        </a:accent1>
        <a:accent2>
          <a:srgbClr val="6D6FC7"/>
        </a:accent2>
        <a:accent3>
          <a:srgbClr val="9BBB59"/>
        </a:accent3>
        <a:accent4>
          <a:srgbClr val="8064A2"/>
        </a:accent4>
        <a:accent5>
          <a:srgbClr val="4BACC6"/>
        </a:accent5>
        <a:accent6>
          <a:srgbClr val="F79646"/>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 overriden 7">
        <a:dk1>
          <a:srgbClr val="5C1F00"/>
        </a:dk1>
        <a:lt1>
          <a:srgbClr val="FFFFFF"/>
        </a:lt1>
        <a:dk2>
          <a:srgbClr val="800000"/>
        </a:dk2>
        <a:lt2>
          <a:srgbClr val="DFD293"/>
        </a:lt2>
        <a:accent1>
          <a:srgbClr val="CC3300"/>
        </a:accent1>
        <a:accent2>
          <a:srgbClr val="BE7960"/>
        </a:accent2>
        <a:accent3>
          <a:srgbClr val="9BBB59"/>
        </a:accent3>
        <a:accent4>
          <a:srgbClr val="8064A2"/>
        </a:accent4>
        <a:accent5>
          <a:srgbClr val="4BACC6"/>
        </a:accent5>
        <a:accent6>
          <a:srgbClr val="F7964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 overriden 8">
        <a:dk1>
          <a:srgbClr val="003366"/>
        </a:dk1>
        <a:lt1>
          <a:srgbClr val="FFFFFF"/>
        </a:lt1>
        <a:dk2>
          <a:srgbClr val="000099"/>
        </a:dk2>
        <a:lt2>
          <a:srgbClr val="CCFFFF"/>
        </a:lt2>
        <a:accent1>
          <a:srgbClr val="3366CC"/>
        </a:accent1>
        <a:accent2>
          <a:srgbClr val="00B000"/>
        </a:accent2>
        <a:accent3>
          <a:srgbClr val="9BBB59"/>
        </a:accent3>
        <a:accent4>
          <a:srgbClr val="8064A2"/>
        </a:accent4>
        <a:accent5>
          <a:srgbClr val="4BACC6"/>
        </a:accent5>
        <a:accent6>
          <a:srgbClr val="F79646"/>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 overriden 9">
        <a:dk1>
          <a:srgbClr val="000000"/>
        </a:dk1>
        <a:lt1>
          <a:srgbClr val="FFFFFF"/>
        </a:lt1>
        <a:dk2>
          <a:srgbClr val="336699"/>
        </a:dk2>
        <a:lt2>
          <a:srgbClr val="E3EBF1"/>
        </a:lt2>
        <a:accent1>
          <a:srgbClr val="003399"/>
        </a:accent1>
        <a:accent2>
          <a:srgbClr val="468A4B"/>
        </a:accent2>
        <a:accent3>
          <a:srgbClr val="9BBB59"/>
        </a:accent3>
        <a:accent4>
          <a:srgbClr val="8064A2"/>
        </a:accent4>
        <a:accent5>
          <a:srgbClr val="4BACC6"/>
        </a:accent5>
        <a:accent6>
          <a:srgbClr val="F79646"/>
        </a:accent6>
        <a:hlink>
          <a:srgbClr val="66CCFF"/>
        </a:hlink>
        <a:folHlink>
          <a:srgbClr val="F0E500"/>
        </a:folHlink>
      </a:clrScheme>
      <a:clrMap bg1="dk1" tx1="lt1" bg2="dk2" tx2="lt2" accent1="accent1" accent2="accent2" accent3="accent3" accent4="accent4" accent5="accent5" accent6="accent6" hlink="hlink" folHlink="folHlink"/>
    </a:extraClrScheme>
    <a:extraClrScheme>
      <a:clrScheme name=" overriden 10">
        <a:dk1>
          <a:srgbClr val="686B5D"/>
        </a:dk1>
        <a:lt1>
          <a:srgbClr val="FFFFFF"/>
        </a:lt1>
        <a:dk2>
          <a:srgbClr val="777777"/>
        </a:dk2>
        <a:lt2>
          <a:srgbClr val="D1D1CB"/>
        </a:lt2>
        <a:accent1>
          <a:srgbClr val="909082"/>
        </a:accent1>
        <a:accent2>
          <a:srgbClr val="809EA8"/>
        </a:accent2>
        <a:accent3>
          <a:srgbClr val="9BBB59"/>
        </a:accent3>
        <a:accent4>
          <a:srgbClr val="8064A2"/>
        </a:accent4>
        <a:accent5>
          <a:srgbClr val="4BACC6"/>
        </a:accent5>
        <a:accent6>
          <a:srgbClr val="F79646"/>
        </a:accent6>
        <a:hlink>
          <a:srgbClr val="FFCC66"/>
        </a:hlink>
        <a:folHlink>
          <a:srgbClr val="E9DCB9"/>
        </a:folHlink>
      </a:clrScheme>
      <a:clrMap bg1="dk1" tx1="lt1" bg2="dk2" tx2="lt2" accent1="accent1" accent2="accent2" accent3="accent3" accent4="accent4" accent5="accent5" accent6="accent6" hlink="hlink" folHlink="folHlink"/>
    </a:extraClrScheme>
    <a:extraClrScheme>
      <a:clrScheme name=" overriden 11">
        <a:dk1>
          <a:srgbClr val="3E3E5C"/>
        </a:dk1>
        <a:lt1>
          <a:srgbClr val="FFFFFF"/>
        </a:lt1>
        <a:dk2>
          <a:srgbClr val="666699"/>
        </a:dk2>
        <a:lt2>
          <a:srgbClr val="FFFFFF"/>
        </a:lt2>
        <a:accent1>
          <a:srgbClr val="60597B"/>
        </a:accent1>
        <a:accent2>
          <a:srgbClr val="6666FF"/>
        </a:accent2>
        <a:accent3>
          <a:srgbClr val="9BBB59"/>
        </a:accent3>
        <a:accent4>
          <a:srgbClr val="8064A2"/>
        </a:accent4>
        <a:accent5>
          <a:srgbClr val="4BACC6"/>
        </a:accent5>
        <a:accent6>
          <a:srgbClr val="F79646"/>
        </a:accent6>
        <a:hlink>
          <a:srgbClr val="99CCFF"/>
        </a:hlink>
        <a:folHlink>
          <a:srgbClr val="FFFF99"/>
        </a:folHlink>
      </a:clrScheme>
      <a:clrMap bg1="dk2" tx1="lt2" bg2="dk1" tx2="lt1" accent1="accent1" accent2="accent2" accent3="accent3" accent4="accent4" accent5="accent5" accent6="accent6" hlink="hlink" folHlink="folHlink"/>
    </a:extraClrScheme>
    <a:extraClrScheme>
      <a:clrScheme name=" overriden 12">
        <a:dk1>
          <a:srgbClr val="2D2015"/>
        </a:dk1>
        <a:lt1>
          <a:srgbClr val="FFFFFF"/>
        </a:lt1>
        <a:dk2>
          <a:srgbClr val="523E26"/>
        </a:dk2>
        <a:lt2>
          <a:srgbClr val="DFC08D"/>
        </a:lt2>
        <a:accent1>
          <a:srgbClr val="8C7B70"/>
        </a:accent1>
        <a:accent2>
          <a:srgbClr val="8F5F2F"/>
        </a:accent2>
        <a:accent3>
          <a:srgbClr val="9BBB59"/>
        </a:accent3>
        <a:accent4>
          <a:srgbClr val="8064A2"/>
        </a:accent4>
        <a:accent5>
          <a:srgbClr val="4BACC6"/>
        </a:accent5>
        <a:accent6>
          <a:srgbClr val="F79646"/>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27</Slides>
  <Notes>0</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27</vt:i4>
      </vt:variant>
    </vt:vector>
  </HeadingPairs>
  <TitlesOfParts>
    <vt:vector baseType="lpstr" size="37">
      <vt:lpstr>Arial</vt:lpstr>
      <vt:lpstr>Calibri</vt:lpstr>
      <vt:lpstr>Times New Roman</vt:lpstr>
      <vt:lpstr>宋体</vt:lpstr>
      <vt:lpstr>微软雅黑</vt:lpstr>
      <vt:lpstr>黑体</vt:lpstr>
      <vt:lpstr>华文新魏</vt:lpstr>
      <vt:lpstr>华文细黑</vt:lpstr>
      <vt:lpstr>楷体_GB2312</vt:lpstr>
      <vt:lpstr>Office Theme</vt:lpstr>
      <vt:lpstr>教师职业道德修养与师风师德</vt:lpstr>
      <vt:lpstr>PowerPoint Presentation</vt:lpstr>
      <vt:lpstr>教师是什么？</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传统教育对学生施以强制，而爱的教育给予学生更多的鼓励，鼓励、爱是促进学生健康成长的关键。美国心理学家罗森塔尔的心理学试验充分说明了这一点。</vt:lpstr>
      <vt:lpstr>PowerPoint Presentation</vt:lpstr>
      <vt:lpstr>PowerPoint Presentation</vt:lpstr>
      <vt:lpstr>       教师与学生的关系不是“仰视〞关系 ，不是“俯视〞关系，而应该是一种“平视〞关系。        教师与学生的交流是一种平等“对话〞，是一种主体间性。 </vt:lpstr>
      <vt:lpstr>              教师对学生的宽容不是没有限度，该批评时那么批评。巴西著名教育家弗莱雷在?被压迫者教育学?一书中，把教师的耐心叫作“没有耐心的耐心〞。</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2024-08-29T12:36:58.679</cp:lastPrinted>
  <dcterms:created xsi:type="dcterms:W3CDTF">2024-08-29T04:36:58Z</dcterms:created>
  <dcterms:modified xsi:type="dcterms:W3CDTF">2024-08-29T04:37:00Z</dcterms:modified>
</cp:coreProperties>
</file>