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6668F-01C4-4A9F-AD6F-FFC6E205B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26A4E-6AFF-43D6-97A2-A2EC99825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A65F2-1B84-4F45-803C-3FD8AEBB5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1CA9F-AAA4-4E17-9919-1192E47BB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9A65F9-B706-4324-9367-68BA83ED4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9E16EF-2252-43BC-8AE0-C142E53DA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AB5523-3E64-4660-B18B-74391BB5B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F069F-B1A4-43A6-A15E-82EF792ED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8EFFB-F46C-4EB3-980A-9D26E7F3F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07C34-701D-4412-96AD-362259022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65A91-624D-4D80-82E1-F8D8BF151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75026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机关优质服务活动策划书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活动策划与安排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活动内容与创新点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活动预算与资源需求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活动执行与监控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活动评估与总结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89" r="29689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服务质量参差不齐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当前机关服务存在服务质量不稳定、服务效率不高等问题，亟需改进。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服务态度有待提高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部分机关工作人员在服务过程中存在态度不友善、缺乏耐心等现象。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服务流程繁琐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机关服务流程繁琐，给办事群众带来不便，影响政府形象。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机关服务现状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以人为本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强调以办事群众的需求为出发点，提供人性化、便捷的服务。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高效便捷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追求服务的高效率和便捷性，减少办事群众的等待时间和往返次数。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确保服务的公平公正，不偏袒任何一方，维护社会公正。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优质服务理念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通过活动，提高机关工作人员的服务意识和技能水平，实现服务质量的显著提升。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简化和优化机关服务流程，提高服务效率，为办事群众提供更加便捷的服务体验。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通过改进服务态度、提高服务质量等措施，增强办事群众对机关服务的满意度和信任度。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增强服务满意度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“服务升级，共创未来”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强调机关服务质量的提升，展现与时俱进的服务态度。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“智慧服务，便捷高效”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体现机关服务智能化、高效化的特点，彰显时代特色。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“用心服务，情暖人心”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突出机关服务的温暖与人性化，传递正能量。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74" r="2087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简洁明了地表达机关服务以客户满意为最高目标。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“您的满意，我们的追求！”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强调服务过程中的真诚与用心，提升客户体验。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“优质服务，从心开始！”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突出机关服务的智能化和便捷性，展现无限可能。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“智慧机关，服务无限！”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宣传口号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采用简洁、大气的设计风格，结合机关标志和服务理念，形成独特的活动标志。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标志设计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主色调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750" r="19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宣传海报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以蓝色为主色调，象征稳重、专业和信任；辅以橙色等温暖色调，营造温馨、亲切的氛围。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运用生动的图片和简洁的文字，展示机关服务的场景和成果，吸引公众的关注和参与。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视觉设计元素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活动策划与安排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时间地点选择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时间选择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考虑到机关工作人员的工作时间和活动效果，建议选择周末或节假日进行，确保活动参与度和效果。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地点选择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根据活动性质和参与人数，可选择机关内部会议室、文化活动中心或外部租赁场地等，确保场地设施完备、交通便利。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通过简短的视频、音乐或主持人介绍，激发参与者的兴趣和热情。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活动开场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对活动进行总结和点评，鼓励参与者提出宝贵意见和建议，为后续服务改进提供参考。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通过PPT、实物展示、现场演示等方式，展示机关优质服务的具体内容和成果。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服务展示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设置问答、小组讨论、角色扮演等互动环节，让参与者深入了解服务内容，提高活动趣味性。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邀请行业专家或学者进行讲座，分享前沿理念和实践经验，提升活动的专业性和深度。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专家讲座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活动流程设计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活动服务人员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负责活动的场地布置、设备调试、茶歇服务等后勤保障工作，确保活动的顺利进行。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专家讲座嘉宾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负责分享专业知识和实践经验，要求具备较高的学术水平和行业影响力。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互动环节主持人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负责引导参与者进行互动和交流，要求具备较强的应变能力和沟通能力。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活动组织人员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负责活动的策划、组织、协调和宣传等工作，确保活动的顺利进行。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服务展示人员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负责服务内容的展示和讲解，要求具备良好的表达能力和专业知识。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参与人员及分工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活动内容与创新点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加强员工服务意识和职业道德培训，确保提供热情、周到的服务。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服务态度改善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简化办事流程，减少等待时间，提高服务效率。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营造整洁、舒适的服务环境，提供便民设施，如休息区、饮水机等。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服务环境改善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服务质量提升举措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咨询台设置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设立专门咨询台，解答办事群众疑问，提供个性化服务建议。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开展服务质量问卷调查，收集群众意见和建议，及时改进服务。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互动体验区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设立互动体验区，让群众亲身体验服务流程，提出改进意见。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互动环节设置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https://d.book118.com/148075026025006033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2024-09-11T01:28:09.167</cp:lastPrinted>
  <dcterms:created xsi:type="dcterms:W3CDTF">2024-09-10T17:28:09Z</dcterms:created>
  <dcterms:modified xsi:type="dcterms:W3CDTF">2024-09-10T17:28:11Z</dcterms:modified>
</cp:coreProperties>
</file>