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BEB86-639F-4D5A-AAC4-68D691401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7D72B-19F3-4E1C-AE82-1FE8CA12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2AF96-6530-4063-8D18-15117619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B6477-3360-4A61-A8E6-0D985D30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99A44-4AD5-46E9-BB29-A38527B9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273BB-16DF-4756-8335-03CC6E4C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C195F-A0FE-4CC4-B5A0-D897171C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2FD51-BCFD-4327-B893-69BB6C89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48DB6-612E-485A-AFB6-DD0FF71C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61853-0F1C-40CC-9013-F950BB71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E41BC-2948-47F9-B295-28BC9693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47" r:id="rId2"/>
    <p:sldLayoutId id="2147489048" r:id="rId3"/>
    <p:sldLayoutId id="2147489049" r:id="rId4"/>
    <p:sldLayoutId id="2147489050" r:id="rId5"/>
    <p:sldLayoutId id="2147489051" r:id="rId6"/>
    <p:sldLayoutId id="2147489052" r:id="rId7"/>
    <p:sldLayoutId id="2147489053" r:id="rId8"/>
    <p:sldLayoutId id="2147489054" r:id="rId9"/>
    <p:sldLayoutId id="2147489055" r:id="rId10"/>
    <p:sldLayoutId id="21474890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5044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7407"/>
          </a:bodyPr>
          <a:lstStyle/>
          <a:p>
            <a:r>
              <a:rPr lang="zh-CN" altLang="en-US"/>
              <a:t>2023年专业销售主管年终安全工作总结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安全工作重点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安全工作问题与改进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安全工作绩效评估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安全工作总结与展望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安全工作总结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安全工作概述</a:t>
            </a:r>
            <a:endParaRPr lang="zh-CN" altLang="en-US"/>
          </a:p>
        </p:txBody>
      </p:sp>
      <p:sp>
        <p:nvSpPr>
          <p:cNvPr id="10489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安全制度建设：完善安全管理制度和操作规程，提高员工安全意识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2023年安全工作目标：确保员工和客户的安全，减少事故发生率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安全培训与宣传：定期开展安全培训和宣传活动，提高员工安全技能和意识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安全检查与整改：定期进行安全检查，及时发现和整改安全隐患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安全工作目标</a:t>
            </a:r>
            <a:endParaRPr lang="zh-CN" altLang="en-US"/>
          </a:p>
        </p:txBody>
      </p:sp>
      <p:sp>
        <p:nvSpPr>
          <p:cNvPr id="10489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减少安全事故发生率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完善安全管理制度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确保客户满意度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安全工作完成情况</a:t>
            </a:r>
            <a:endParaRPr lang="zh-CN" altLang="en-US"/>
          </a:p>
        </p:txBody>
      </p:sp>
      <p:sp>
        <p:nvSpPr>
          <p:cNvPr id="10490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实施安全考核制度，确保员工掌握安全操作规程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组织应急演练，提高员工应对突发事件的能力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完成安全培训计划，提升员工安全意识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定期进行安全检查，及时发现并处理安全隐患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安全工作亮点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严格遵守安全规章制度，确保员工生命安全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实施安全风险评估和监控，及时发现和消除安全隐患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建立完善的安全管理机制，确保各项安全工作得到有效落实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定期开展安全培训和演练，提高员工安全意识和应急处理能力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安全工作重点</a:t>
            </a:r>
            <a:endParaRPr lang="zh-CN" altLang="en-US"/>
          </a:p>
        </p:txBody>
      </p:sp>
      <p:sp>
        <p:nvSpPr>
          <p:cNvPr id="10491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客户安全保障</a:t>
            </a:r>
            <a:endParaRPr lang="zh-CN" altLang="en-US"/>
          </a:p>
        </p:txBody>
      </p:sp>
      <p:sp>
        <p:nvSpPr>
          <p:cNvPr id="104921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建立客户安全管理制度：制定完善的安全管理制度，并确保员工严格遵守。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保障客户信息安全：采取严格的信息保密措施，确保客户信息不被泄露。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提供安全的产品和服务：确保所提供的产品和服务符合安全标准，预防潜在的安全风险。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定期进行客户安全培训：提高员工的安全意识和技能，确保为客户提供安全的服务。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产品安全保障</a:t>
            </a:r>
            <a:endParaRPr lang="zh-CN" altLang="en-US"/>
          </a:p>
        </p:txBody>
      </p:sp>
      <p:sp>
        <p:nvSpPr>
          <p:cNvPr id="10492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确保产品质量：严格按照标准进行生产和检验，确保产品符合安全要求。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强化安全意识：对员工进行安全培训，提高员工的安全意识和操作技能。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完善安全制度：制定完善的安全管理制度和操作规程，确保安全生产。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加强安全监管：建立安全监管体系，定期对生产现场进行检查和评估，及时发现和整改安全隐患。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员工安全保障</a:t>
            </a:r>
            <a:endParaRPr lang="zh-CN" altLang="en-US"/>
          </a:p>
        </p:txBody>
      </p:sp>
      <p:sp>
        <p:nvSpPr>
          <p:cNvPr id="10493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定期开展员工安全培训，提高安全意识。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严格执行安全生产规章制度，确保员工操作规范。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配备齐全的安全防护设施，保障员工人身安全。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建立员工健康档案，关注员工身心健康。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信息安全保障</a:t>
            </a:r>
            <a:endParaRPr lang="zh-CN" altLang="en-US"/>
          </a:p>
        </p:txBody>
      </p:sp>
      <p:sp>
        <p:nvSpPr>
          <p:cNvPr id="104937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建立完善的安全管理制度和应急预案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定期进行安全漏洞扫描和风险评估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保障客户信息安全，防止数据泄露和被攻击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定期进行安全培训，提高员工安全意识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安全工作问题与改进</a:t>
            </a:r>
            <a:endParaRPr lang="zh-CN" altLang="en-US"/>
          </a:p>
        </p:txBody>
      </p:sp>
      <p:sp>
        <p:nvSpPr>
          <p:cNvPr id="10494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https://d.book118.com/148075044066006035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2023年专业销售主管年终安全工作总结</vt:lpstr>
      <vt:lpstr>目录</vt:lpstr>
      <vt:lpstr>添加章节标题</vt:lpstr>
      <vt:lpstr>安全工作总结</vt:lpstr>
      <vt:lpstr>安全工作概述</vt:lpstr>
      <vt:lpstr>安全工作目标</vt:lpstr>
      <vt:lpstr>安全工作完成情况</vt:lpstr>
      <vt:lpstr>安全工作亮点</vt:lpstr>
      <vt:lpstr>安全工作重点</vt:lpstr>
      <vt:lpstr>客户安全保障</vt:lpstr>
      <vt:lpstr>产品安全保障</vt:lpstr>
      <vt:lpstr>员工安全保障</vt:lpstr>
      <vt:lpstr>信息安全保障</vt:lpstr>
      <vt:lpstr>安全工作问题与改进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2024-09-14T07:46:15.107</cp:lastPrinted>
  <dcterms:created xsi:type="dcterms:W3CDTF">2024-09-13T23:46:15Z</dcterms:created>
  <dcterms:modified xsi:type="dcterms:W3CDTF">2024-09-13T23:46:17Z</dcterms:modified>
</cp:coreProperties>
</file>