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51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3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0C607-8F26-46F7-B2D5-923AA1486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6D624-B74C-48A7-87B0-CB39AB7D0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A33CC-18CC-45D8-BAC4-F98511F92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0B558-FDDA-4D90-B1FC-32E6FD26C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061ADF-AC98-45B8-BE6D-5CDED7C3B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9AA118-0444-4E9A-9EF8-7B78547A2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8A8E3D-7761-449E-9F87-B2AB362C7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A74F0-2C2B-46F4-B9C9-DE443157B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03935-E610-4CF1-9B58-430C3BF43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2BAA7-A4E2-4699-955F-77C2A299F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9F850-D8B7-4E31-98ED-934EECEFA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507" r:id="rId2"/>
    <p:sldLayoutId id="2147489508" r:id="rId3"/>
    <p:sldLayoutId id="2147489509" r:id="rId4"/>
    <p:sldLayoutId id="2147489510" r:id="rId5"/>
    <p:sldLayoutId id="2147489511" r:id="rId6"/>
    <p:sldLayoutId id="2147489512" r:id="rId7"/>
    <p:sldLayoutId id="2147489513" r:id="rId8"/>
    <p:sldLayoutId id="2147489514" r:id="rId9"/>
    <p:sldLayoutId id="2147489515" r:id="rId10"/>
    <p:sldLayoutId id="21474895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28" Type="http://schemas.openxmlformats.org/officeDocument/2006/relationships/tags" Target="../tags/tag132.xml" /><Relationship Id="rId29" Type="http://schemas.openxmlformats.org/officeDocument/2006/relationships/tags" Target="../tags/tag133.xml" /><Relationship Id="rId3" Type="http://schemas.openxmlformats.org/officeDocument/2006/relationships/tags" Target="../tags/tag107.xml" /><Relationship Id="rId30" Type="http://schemas.openxmlformats.org/officeDocument/2006/relationships/tags" Target="../tags/tag134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7510510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影视传媒动员材料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影视传媒概述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影视传媒动员材料的内容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影视传媒动员材料的制作技巧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影视传媒动员材料的应用场景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影视传媒动员材料的未来发展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影视传媒概述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影视传媒的定义和作用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影视传媒的发展历程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影视传媒的传播方式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影视传媒动员材料的内容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影视动员材料的类型</a:t>
            </a:r>
            <a:endParaRPr lang="zh-CN" altLang="en-US"/>
          </a:p>
        </p:txBody>
      </p:sp>
      <p:sp>
        <p:nvSpPr>
          <p:cNvPr id="104907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宣传片：介绍公司、产品或服务，提高品牌知名度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教育片：传播知识、技能或价值观，提高员工素质和技能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广告片：推广产品或服务，吸引消费者购买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纪录片：记录真实事件，传递企业文化和社会责任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影视动员材料的制作流程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影视动员材料的表现形式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影视传媒动员材料的制作技巧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文字表达技巧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https://d.book118.com/148075105103006023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0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影视传媒动员材料</vt:lpstr>
      <vt:lpstr>目录</vt:lpstr>
      <vt:lpstr>单击添加章节标题</vt:lpstr>
      <vt:lpstr>影视传媒概述</vt:lpstr>
      <vt:lpstr>影视传媒的定义和作用</vt:lpstr>
      <vt:lpstr>影视传媒的发展历程</vt:lpstr>
      <vt:lpstr>影视传媒的传播方式</vt:lpstr>
      <vt:lpstr>影视传媒动员材料的内容</vt:lpstr>
      <vt:lpstr>影视动员材料的类型</vt:lpstr>
      <vt:lpstr>影视动员材料的制作流程</vt:lpstr>
      <vt:lpstr>影视动员材料的表现形式</vt:lpstr>
      <vt:lpstr>影视传媒动员材料的制作技巧</vt:lpstr>
      <vt:lpstr>文字表达技巧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2024-08-30T08:04:28.489</cp:lastPrinted>
  <dcterms:created xsi:type="dcterms:W3CDTF">2024-08-30T00:04:28Z</dcterms:created>
  <dcterms:modified xsi:type="dcterms:W3CDTF">2024-08-30T00:04:30Z</dcterms:modified>
</cp:coreProperties>
</file>