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9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image" Target="../media/image3.jpe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3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image" Target="../media/image3.jpeg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FDDD7-B153-43BA-9386-95D19694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E1A74-F001-421A-811B-A167124A6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FB814-4BBC-4D79-8F1A-1F12533C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B76A2-A9DC-44FD-AFDE-9DD915E92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55D58-C09F-46B5-9DB5-816B93A08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A2251-6FF4-4492-B67F-7A439493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FBD2D3-BCFD-47D0-A7F5-6AEB9D287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B67D5-1AEC-4B97-8D8C-C3EA7B6D3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E9015-A022-46F0-97F6-3456B97DA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E2014-44DC-406E-A825-9F1DD0806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87559-D5F0-41DD-B15C-A88326639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8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2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1" name="矩形: 圆角 8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26" name="椭圆 25"/>
          <p:cNvSpPr/>
          <p:nvPr>
            <p:custDataLst>
              <p:tags r:id="rId11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17" name="直接连接符 16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/>
            <p:custDataLst>
              <p:tags r:id="rId13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2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6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9" name="椭圆 18"/>
          <p:cNvSpPr/>
          <p:nvPr>
            <p:custDataLst>
              <p:tags r:id="rId11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署名"/>
          <p:cNvSpPr txBox="1">
            <a:spLocks noGrp="1"/>
          </p:cNvSpPr>
          <p:nvPr>
            <p:ph type="body" idx="2"/>
            <p:custDataLst>
              <p:tags r:id="rId13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uFillTx/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22" Type="http://schemas.openxmlformats.org/officeDocument/2006/relationships/tags" Target="../tags/tag25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16" Type="http://schemas.openxmlformats.org/officeDocument/2006/relationships/tags" Target="../tags/tag289.xml" /><Relationship Id="rId17" Type="http://schemas.openxmlformats.org/officeDocument/2006/relationships/tags" Target="../tags/tag290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7023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预防宝宝食物中毒的方法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保持食物清洁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1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选择新鲜食材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3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5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正确烹饪食物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7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9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妥善储存食物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24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26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注意饮食安全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28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0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了解食物中毒症状和处理方法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保持食物清洁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清洁食材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选择新鲜、无异味的食材，避免使用过期变质的食品。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烹饪前要彻底清洗蔬菜、水果，去除残留农药和细菌。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烹饪过程中要注意个人卫生，勤洗手，避免交叉感染。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烹饪器具要保持清洁，定期消毒，避免细菌滋生。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清洁烹饪用具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定期清洗烹饪用具，避免食物残渣和细菌滋生。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使用后及时晾干或烘干，避免潮湿环境下细菌繁殖。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避免使用有毒或异味明显的清洁剂，以免污染食物。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定期更换破损或变形的烹饪用具，确保其锋利和卫生。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清洁储存容器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定期清洗储存容器的内壁和盖子，确保无残留物。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使用密封性好的容器储存食物，以避免污染和交叉污染。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储存容器应存放在干燥、通风良好的地方，避免潮湿和霉变。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避免使用破损或变形的储存容器，以免影响密封性和卫生状况。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清洁环境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保持厨房清洁，定期清洁和消毒厨房用具和餐具。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避免食物与地面、水龙头等接触，确保食物不被污染。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保持宝宝的手部清洁，勤洗手，防止病菌进入食物中。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避免使用不干净的餐具和容器盛装食物，确保食物不被污染。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选择新鲜食材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选择新鲜肉类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选择新鲜肉类，避免过期变质的肉类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尽量选择有质量保证的肉类供应商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烹饪前要仔细检查肉的新鲜程度，如颜色、气味等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烹饪过程中要彻底煮熟肉类，避免生食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选择新鲜蔬果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尽量选择当季的蔬果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避免选择有破损或者变质的蔬果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尽量选择有机或者无农药残留的蔬果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烹饪前要清洗干净蔬果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选择优质奶制品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选择知名品牌和正规渠道购买的奶制品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避免选择添加过多糖分和香精的奶制品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查看奶制品的生产日期和保质期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选择新鲜、无异味的奶制品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避免使用过期食品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过期食品易滋生细菌，引发食物中毒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了解食品保质期，避免购买过期食品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遵循食品安全原则，不食无保障食品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定期检查家中食材，确保新鲜安全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正确烹饪食物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煮熟肉类和蛋类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肉类和蛋类必须完全煮熟，以杀死细菌和病毒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烹饪完成后，应立即食用，避免食物长时间放置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肉类和蛋类食品应存放在低温、干燥的环境中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烹饪过程中要保持清洁，避免交叉污染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煮熟豆类和谷物类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豆类和谷物类食物中含有丰富的营养成分，但同时也可能含有有害物质。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煮熟的豆类和谷物类食物口感更好，也更安全卫生。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在烹饪过程中，应该注意火候和时间，确保食物煮熟透。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烹饪时需要充分煮熟，以破坏其中的有害物质，同时保留营养成分。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煮熟蔬果类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蔬菜应先洗后切，避免营养成分被氧化。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蔬菜烹饪时间不宜过长，以免营养流失。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水果应去皮后食用，避免农药残留。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烹饪过程中应保持清洁卫生，避免交叉感染。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https://d.book118.com/148077023026006026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LINE_FILL_TYPE" val="2"/>
  <p:tag name="KSO_WM_UNIT_LINE_FORE_SCHEMECOLOR_INDEX" val="5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LINE_FILL_TYPE" val="2"/>
  <p:tag name="KSO_WM_UNIT_LINE_FORE_SCHEMECOLOR_INDEX" val="5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LINE_FILL_TYPE" val="2"/>
  <p:tag name="KSO_WM_UNIT_LINE_FORE_SCHEMECOLOR_INDEX" val="5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LINE_FILL_TYPE" val="2"/>
  <p:tag name="KSO_WM_UNIT_LINE_FORE_SCHEMECOLOR_INDEX" val="5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LINE_FILL_TYPE" val="2"/>
  <p:tag name="KSO_WM_UNIT_LINE_FORE_SCHEMECOLOR_INDEX" val="5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LINE_FILL_TYPE" val="2"/>
  <p:tag name="KSO_WM_UNIT_LINE_FORE_SCHEMECOLOR_INDEX" val="5"/>
  <p:tag name="KSO_WM_UNIT_PRESET_TEXT" val="0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1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5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TEMPLATE_CATEGORY" val="custom"/>
  <p:tag name="KSO_WM_TEMPLATE_INDEX" val="2023028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预防宝宝食物中毒的方法</vt:lpstr>
      <vt:lpstr>目录</vt:lpstr>
      <vt:lpstr>保持食物清洁</vt:lpstr>
      <vt:lpstr>清洁食材</vt:lpstr>
      <vt:lpstr>清洁烹饪用具</vt:lpstr>
      <vt:lpstr>清洁储存容器</vt:lpstr>
      <vt:lpstr>清洁环境</vt:lpstr>
      <vt:lpstr>选择新鲜食材</vt:lpstr>
      <vt:lpstr>选择新鲜肉类</vt:lpstr>
      <vt:lpstr>选择新鲜蔬果</vt:lpstr>
      <vt:lpstr>选择优质奶制品</vt:lpstr>
      <vt:lpstr>避免使用过期食品</vt:lpstr>
      <vt:lpstr>正确烹饪食物</vt:lpstr>
      <vt:lpstr>煮熟肉类和蛋类</vt:lpstr>
      <vt:lpstr>煮熟豆类和谷物类</vt:lpstr>
      <vt:lpstr>煮熟蔬果类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2024-09-03T05:43:04.354</cp:lastPrinted>
  <dcterms:created xsi:type="dcterms:W3CDTF">2024-09-02T21:43:04Z</dcterms:created>
  <dcterms:modified xsi:type="dcterms:W3CDTF">2024-09-02T21:43:07Z</dcterms:modified>
</cp:coreProperties>
</file>