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B9894-AD4D-46EA-BD43-5040498CA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54698-A3A8-4561-8389-8BB94698D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685AC-EF3B-4A3D-A7D9-23889C0C5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C9957-753A-4FC3-983E-B55C66EB1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A6D3A1-A42E-4090-910A-CB00CE2B8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53170D-36E0-4003-9414-DE320EEE0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467D09-A9C2-47A1-9B17-2541DEDB9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AA1C7-B1B9-46F3-A512-3C88423E2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96A10-3EC1-4449-B675-D74998639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AF797-24B7-42E3-8DBD-3E1BCBCA4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28236-51EF-49F6-8EA8-E015C31CE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7125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华铁传媒高铁动车媒体推介书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高铁动车媒体市场概述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华铁传媒高铁动车媒体资源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高铁动车媒体广告价值分析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华铁传媒高铁动车媒体服务优势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高铁动车媒体广告投放策略建议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合作案例与效果展示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高铁动车媒体市场概述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542" r="7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随着高铁网络的不断扩展和升级，高铁动车媒体市场呈现出快速增长的态势。根据相关数据，高铁动车媒体市场规模已经达到了数十亿元人民币，并且未来仍有较大的增长空间。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随着高铁网络的不断完善和覆盖面的扩大，高铁动车媒体市场的增长趋势将持续保持强劲。预计未来几年，该市场的年均增长率将保持在10%以上。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受众群体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高铁动车媒体的受众群体主要是中高端商务人士和旅行者，他们具有较高的消费能力和品牌意识，对于高品质的广告内容有着较高的接受度和认可度。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高铁动车乘客在旅途中的时间相对较长，因此他们对于车内的娱乐和信息服务有着较高的需求。同时，他们也更加注重品牌的形象和口碑，对于广告的品质和内容有着较高的要求。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高铁动车媒体通过提供多样化的互动体验形式，如触摸屏、AR/VR等，让乘客能够更加深入地了解和体验广告内容，从而提高了广告的转化率和乘客的满意度。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281" r="22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高铁动车媒体市场已经形成了多家企业共同竞争的格局。其中，既有国有企业如中国铁路总公司旗下的媒体公司，也有民营企业如华铁传媒等。这些企业在市场份额、广告资源、技术水平等方面都具备一定的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铁动车媒体市场中，主要的参与者包括中国铁路总公司旗下的媒体公司、华铁传媒、分众传媒、白马户外等。这些企业在市场中各自拥有一定的市场份额和资源优势，同时也都在不断寻求创新和突破以获取更大的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华铁传媒高铁动车媒体资源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媒体资源类型与数量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高铁动车内外广告位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包括车身贴、车内海报、头枕巾、小桌板等多种广告形式，数量众多，分布广泛。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车站广告位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涵盖进出站口、候车室、检票口等关键位置，广告形式包括LED大屏、灯箱、墙贴等。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列车电视及广播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通过列车电视及广播系统，实现音视频广告的全方位覆盖。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华铁传媒的高铁动车媒体资源覆盖全国主要高铁线路和动车线路，贯穿各大经济区域和重要城市。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以中高端商务人士和旅行者为主要受众，他们具有高收入、高消费能力和高品牌忠诚度等特点。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覆盖范围与受众群体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受众群体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华铁传媒拥有专业的广告设计和制作团队，确保广告的高品质和视觉冲击力。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高品质广告制作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先进的投放技术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完善的售后服务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采用先进的数字化投放技术，实现广告的精准投放和实时监测，提高广告效果。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提供从广告设计、制作、投放到效果评估的全方位服务，确保客户的满意度和广告效果。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品质保障与技术支持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高铁动车媒体广告价值分析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精准投放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通过大数据分析，可以精准锁定目标受众，实现广告的精准投放，提高广告的传播效果。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强制接收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高铁动车媒体广告在车厢内具有强制性，乘客在旅途中会主动或被动地接收到广告信息，从而加深品牌印象。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覆盖广泛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高铁动车媒体广告能够覆盖大量高端人群，包括商务人士、旅游人群等，具有极高的传播广度。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583" r="21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广告传播效果评估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高铁动车作为现代化的交通工具，代表着高端、时尚的形象，与品牌形象相契合，有助于提升品牌的高端形象。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高铁动车的运营标准严格，广告在高铁动车上发布需要经过严格的审核，保证了广告的品质和品牌形象。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持续曝光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高铁动车运行时间长，广告在车厢内的曝光时间长，有助于加深乘客对品牌的印象，提升品牌知名度。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https://d.book118.com/148077125070006032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2024-09-10T01:39:13.048</cp:lastPrinted>
  <dcterms:created xsi:type="dcterms:W3CDTF">2024-09-09T17:39:13Z</dcterms:created>
  <dcterms:modified xsi:type="dcterms:W3CDTF">2024-09-09T17:39:15Z</dcterms:modified>
</cp:coreProperties>
</file>