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DC57B-2051-40A8-BEED-5E2655ABB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C16F4-2822-48AC-8398-573A1D39E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C05E7-DB49-412E-AB59-4186B9D4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C02E9-2D69-4C72-80CA-9977CBC40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94E4B-639C-436C-AD2E-00F89907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DF6B8-28A7-4A8F-ABD5-F4ED1726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DEF51-2850-4DEF-8577-C72A56B6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E4AD2-EFD7-4935-8FC2-862DD669C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FB5DD-67A1-4CBF-83A2-4CCEDF60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EC786-A6AA-405A-9FA3-4C7DCD33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F1D51-8368-4983-A073-A19750909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01017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清洁与不洁环境下医务人员手卫生的差异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清洁与不洁环境下手卫生差异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影响医务人员手卫生因素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改善医务人员手卫生措施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在清洁与不洁环境下，医务人员手卫生执行情况和效果存在差异。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了解这种差异有助于制定更针对性的手卫生策略，提高医务人员手卫生依从性，降低医院感染率。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992" b="89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28" r="712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医务人员手卫生是预防医院感染的重要措施之一。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比较清洁与不洁环境下医务人员手卫生的执行情况和效果。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分析影响医务人员手卫生执行的相关因素。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提出改进医务人员手卫生的策略和建议。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8" r="11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手卫生是指医务人员在进行医疗活动前后，采取必要的清洁和消毒措施，以保持双手的清洁和无菌状态，从而降低医源性感染的风险。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医务人员的手是传播医源性感染的主要途径之一。保持手卫生是预防和控制医源性感染最基本、最简单、最有效的方法之一。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世界卫生组织（WHO）手卫生规范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WHO制定了全球统一的手卫生规范，包括“五个时刻”和“六步洗手法”，旨在提高医务人员的手卫生意识和操作水平。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我国手卫生规范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我国卫生部也制定了相应的手卫生规范，要求医务人员在进行医疗活动前后必须采取必要的手卫生措施，包括洗手、消毒等。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000" b="12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医疗机构应配备完善的洗手设施，包括水池、水龙头、洗手液、干手设备等，以方便医务人员随时进行手清洁。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医疗机构还应提供有效的消毒用品，如快速手消毒剂、碘伏、酒精等，以便医务人员在无法进行洗手时，也能及时消毒双手。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手卫生设施及用品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清洁与不洁环境下手卫生差异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71" r="13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清洁环境下手卫生状况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手部细菌数量较少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在清洁环境下，医务人员的手部细菌数量通常较少，因为环境中污染源较少。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手卫生设施完备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清洁环境下，医疗机构通常提供完备的手卫生设施，如洗手液、干手设备等，方便医务人员随时进行手卫生操作。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手卫生意识较强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在清洁环境下工作的医务人员往往手卫生意识较强，能够自觉遵守手卫生规范。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手部细菌数量较多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不洁环境下，医务人员的手部容易接触到各种污染源，导致手部细菌数量增多。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手卫生设施不足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在不洁环境下，医疗机构可能缺乏必要的手卫生设施，或者设施陈旧、破损，无法满足手卫生需求。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手卫生意识较弱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在不洁环境下工作的医务人员可能由于工作繁忙等原因，手卫生意识相对较弱，容易忽视手卫生的重要性。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不洁环境下手卫生状况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https://d.book118.com/148101017057006032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2024-09-09T22:33:39.401</cp:lastPrinted>
  <dcterms:created xsi:type="dcterms:W3CDTF">2024-09-09T14:33:39Z</dcterms:created>
  <dcterms:modified xsi:type="dcterms:W3CDTF">2024-09-09T14:33:41Z</dcterms:modified>
</cp:coreProperties>
</file>