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1F457-42B4-4FB2-A0EE-5B7C1963A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B2ADB-8FE1-4C16-9161-B84D1778A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F778A-BC4A-48C4-BC06-8DC148A24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1A246-D277-471A-A7D1-BCF6EC426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4265CF-F3F8-4F5E-856E-964733C75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054B0-38F2-492A-912D-85F9E438E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2FCB2-3C0A-4017-A0B7-4BDA3395D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139C0-578D-4CE4-AA50-0B6AA4776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7DFB1-A861-4376-ABC2-3907DCC0E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40236-2153-4F79-91D5-A5E1FCC1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7A88E-D448-4500-A049-B6FE2D6C5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0207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手术后护理查房PPT\n## 1.手术后护理查房的重要性及目的\n### 1.1手术后护理查房对患者康复的影响\n### 1.2手术后护理查房对护士专业素质的提升\n### 1.3手术后护理查房对医疗团队合作的促进\n## 2.手术后护理查房的基本流程与内容\n### 2.1手术后护理查房的准备工作\n### 2.2手术后护理查房的主要内容\n### 2.3手术后护理查房的记录与评估\n## 3.手术后护理查房的技巧与方法\n### 3.1手术后护理查房的沟通技巧\n### 3.2手术后护理查房的观察技巧\n### 3.3手术后护理查房的问题解决技巧\n## 4.手术后护理查房中常见问题与应对策略\n### 4.1手术后护理查房中患者疼痛管理\n### 4.2手术后护理查房中患者并发症预防与护理\n### 4.3手术后护理查房中患者心理护理与支持\n## 5.手术后护理查房的质量控制与持续改进\n### 5.1手术后护理查房的质量评价标准与方法\n### 5.2手术后护理查房的持续改进策略\n### 5.3手术后护理查房的创新与发展方向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手术后护理查房PPT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手术后护理查房的重要性及目的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手术后护理查房对患者康复的影响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了解患者术后恢复情况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检查患者的伤口情况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关注患者的引流情况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发现并解决患者的问题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及时发现患者的并发症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针对患者的疼痛进行有效管理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提供心理护理和支持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缩短患者的住院时间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降低患者的复发率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提高护士的观察能力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学会观察患者的伤口情况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学会观察患者的引流情况</a:t>
                </a:r>
                <a:endParaRPr/>
              </a:p>
            </p:txBody>
          </p:sp>
          <p:sp>
            <p:nvSpPr>
              <p:cNvPr id="19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提高护士的沟通能力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与医生和其他护理人员保持良好的沟通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提高患者的满意度</a:t>
                </a:r>
                <a:endParaRPr/>
              </a:p>
            </p:txBody>
          </p:sp>
          <p:sp>
            <p:nvSpPr>
              <p:cNvPr id="19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提高护士的问题解决能力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学会针对患者的问题进行分析和评估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学会制定并实施护理计划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/>
              </a:p>
            </p:txBody>
          </p:sp>
          <p:sp>
            <p:nvSpPr>
              <p:cNvPr id="19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手术后护理查房对护士专业素质的提升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促进医生与护士之间的合作</a:t>
                </a:r>
                <a:endParaRPr/>
              </a:p>
            </p:txBody>
          </p:sp>
          <p:sp>
            <p:nvSpPr>
              <p:cNvPr id="2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医生了解患者的护理需求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护士了解患者的治疗需求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提高医疗团队的协同作用</a:t>
                </a:r>
                <a:endParaRPr/>
              </a:p>
            </p:txBody>
          </p:sp>
        </p:grpSp>
        <p:grpSp>
          <p:nvGrpSpPr>
            <p:cNvPr id="2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促进护士之间的合作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分享护理经验和技巧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共同解决护理难题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提高护理团队的整体水平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促进医疗团队与患者之间的沟通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提高患者的信任度和满意度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促进患者的康复</a:t>
                </a:r>
                <a:endParaRPr/>
              </a:p>
            </p:txBody>
          </p:sp>
        </p:grpSp>
      </p:grpSp>
      <p:pic>
        <p:nvPicPr>
          <p:cNvPr id="2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手术后护理查房对医疗团队合作的促进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手术后护理查房的基本流程与内容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了解患者的病情和治疗方案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阅读病历和手术记录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了解患者的手术方式和麻醉方式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了解患者的治疗计划和用药情况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准备查房所需物品和设备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准备好病历夹和查房表格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准备好血压计、心率监测器等设备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准备好护理用品和药品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与患者和家属进行沟通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介绍查房的目的和过程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获取患者和家属的配合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手术后护理查房的准备工作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测量患者的血压、心率、呼吸等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观察患者的神志和意识状态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评估患者的氧合状况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</a:t>
                </a:r>
                <a:endParaRPr/>
              </a:p>
            </p:txBody>
          </p:sp>
        </p:grpSp>
        <p:grpSp>
          <p:nvGrpSpPr>
            <p:cNvPr id="24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检查患者的伤口愈合情况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观察患者的引流液颜色、量和性质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保持患者的伤口清洁和干燥</a:t>
                </a:r>
                <a:endParaRPr/>
              </a:p>
            </p:txBody>
          </p:sp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检查患者的伤口和引流情况</a:t>
                </a:r>
                <a:endParaRPr/>
              </a:p>
            </p:txBody>
          </p:sp>
        </p:grpSp>
        <p:grpSp>
          <p:nvGrpSpPr>
            <p:cNvPr id="24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提供疼痛管理和舒适护理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提高患者的舒适度</a:t>
                </a:r>
                <a:endParaRPr/>
              </a:p>
            </p:txBody>
          </p:sp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了解患者的疼痛和舒适状况</a:t>
                </a:r>
                <a:endParaRPr/>
              </a:p>
            </p:txBody>
          </p:sp>
        </p:grpSp>
      </p:grpSp>
      <p:pic>
        <p:nvPicPr>
          <p:cNvPr id="25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手术后护理查房的主要内容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记录患者的伤口和引流情况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记录患者的疼痛和舒适状况</a:t>
                </a:r>
                <a:endParaRPr/>
              </a:p>
            </p:txBody>
          </p:sp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记录患者的查房情况</a:t>
                </a:r>
                <a:endParaRPr/>
              </a:p>
            </p:txBody>
          </p:sp>
        </p:grpSp>
        <p:grpSp>
          <p:nvGrpSpPr>
            <p:cNvPr id="26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评估患者的护理难度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评估患者的护理效果</a:t>
                </a:r>
                <a:endParaRPr/>
              </a:p>
            </p:txBody>
          </p:sp>
          <p:sp>
            <p:nvSpPr>
              <p:cNvPr id="26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评估患者的护理需求</a:t>
                </a:r>
                <a:endParaRPr/>
              </a:p>
            </p:txBody>
          </p:sp>
          <p:sp>
            <p:nvSpPr>
              <p:cNvPr id="26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针对患者的问题进行调整和优化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6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制定和调整护理计划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手术后护理查房的记录与评估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手术后护理查房的技巧与方法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建立良好的沟通氛围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保持亲切和友好的态度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尊重患者和家属的意见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避免使用专业术语和行话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有效地获取信息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提问的方式要简洁明了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鼓励患者和家属表达自己的感受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注意观察患者的非语言表现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提供信息和教育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向患者和家属提供相关的信息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教育患者和家属如何配合护理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提高患者的自我护理能力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手术后护理查房的沟通技巧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https://d.book118.com/148102077042006037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手术后护理查房PPT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2024-09-17T01:02:30.895</cp:lastPrinted>
  <dcterms:created xsi:type="dcterms:W3CDTF">2024-09-16T17:02:30Z</dcterms:created>
  <dcterms:modified xsi:type="dcterms:W3CDTF">2024-09-16T17:02:32Z</dcterms:modified>
</cp:coreProperties>
</file>