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5A98E-FFB0-4489-9EB5-DB59FB267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2830B-E1EB-4519-8A58-63251E080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1AF53-41B2-4EC5-9FCC-637D6C50C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F0B62-4600-41F9-A3D6-E28DD697D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806075-90AE-47A3-ACC9-A1E3B0B96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E43184-87D2-47A9-9B07-EE0068516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FD308-9BD3-4171-A59F-21F8276DA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1AE46-CD96-413E-81AC-F87228C14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94CD2-FA95-4995-82AF-CBBC38306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4EB92-592A-4C35-A843-C2E662D3E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AF2FC-FD82-4F89-B3F3-C7AD63355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02117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班级情感交流活动策划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宣传推广方案制定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参与人员分工与协作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活动现场管理与安全保障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当前班级成员之间缺乏深入的交流和了解，导致班级整体凝聚力不强。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班级凝聚力不足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情感表达障碍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学习压力过大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部分同学不善于表达自己的情感和想法，造成彼此之间的误解和隔阂。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面对繁重的学习任务，同学们容易产生焦虑、压抑等负面情绪，需要寻找释放情感的出口。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通过情感交流，同学们可以倾诉内心的烦恼和压力，减轻心理负担，增进心理健康。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深入的情感交流有助于拉近同学之间的距离，增强彼此之间的信任和理解，进而提高班级凝聚力。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增强班级凝聚力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情感交流是人际交往的重要组成部分，通过活动可以让同学们学会更好地与他人沟通和交流。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提升人际交往能力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情感交流重要性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通过情感交流活动，促进班级成员之间的深入了解，增强班级凝聚力，提高同学们的心理健康水平。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期望效果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活动结束后，同学们能够更加坦诚地表达自己的情感和想法，班级氛围更加融洽，同学关系更加紧密。同时，同学们能够掌握一些基本的情感交流技巧，提升自己的人际交往能力。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活动目标与期望效果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通过活动促进班级同学之间的情感交流，增强彼此了解和信任。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心灵沟通，情感共鸣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以团队合作的形式开展活动，培养同学们的协作精神和集体荣誉感。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团结合作，共同成长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活动形式选择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座谈会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组织同学们围坐一起，分享自己的心情和感受，倾听他人的故事和经历。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互动游戏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设计有趣的互动游戏，让同学们在游戏中放松心情，增进友谊。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才艺展示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鼓励同学们展示自己的才艺，如唱歌、跳舞、朗诵等，增强自信心和彼此欣赏。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设置情感信箱，让同学们匿名投递自己的烦恼或建议，通过集体讨论寻找解决方案。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情感信箱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学习简单的手语表达情感，让同学们在沟通中体验不同的交流方式。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心灵手语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将同学们的照片拼成一幅大拼图，象征着班级团结一心，共同拼出美好未来。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情感拼图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创意元素融入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考虑到学生的课余时间，活动安排在周末晚上进行，确保大家都能参与。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选择学校内的多功能活动室，环境宽敞且设施齐全，方便开展各类活动。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时间地点安排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活动开场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通过轻松的音乐和主持人热情洋溢的开场白，营造温馨的氛围。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自我介绍环节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每位同学轮流上台进行自我介绍，包括兴趣爱好、特长等，增进彼此了解。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互动游戏环节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设计有趣的团队游戏，如“你画我猜”、“接力传球”等，加强同学们之间的合作与沟通。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才艺展示环节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鼓励同学们自愿上台展示才艺，如唱歌、跳舞、朗诵等，展现个人魅力。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情感分享环节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邀请几位同学分享自己的心情和感受，引导大家关注彼此的情感世界。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主持人对活动进行总结，强调情感交流的重要性，并鼓励同学们在日常生活中多关心彼此。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流程设计与实施计划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主持人1名，负责活动串场和引导；志愿者若干名，协助活动的现场管理和物资准备。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音响设备、游戏道具、座椅、茶水等。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预算分配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根据活动规模和实际需求进行合理预算分配，包括场地租赁费用、物资采购费用、志愿者补助等。同时，寻求学校或班级经费支持，降低活动成本。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资源需求及预算分配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宣传推广方案制定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在教室、学校公告栏等公共场所张贴活动海报，同时通过班主任或班级干部进行口头宣传。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其他渠道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可以考虑与学校广播站、校报等校园媒体合作，进行活动的宣传推广。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利用班级微信群、QQ群等社交媒体平台进行活动宣传，同时可以在学校或班级的官方网站或公众号上发布活动信息。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宣传渠道选择及布局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https://d.book118.com/148102117074006031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2024-09-08T13:30:34.659</cp:lastPrinted>
  <dcterms:created xsi:type="dcterms:W3CDTF">2024-09-08T05:30:34Z</dcterms:created>
  <dcterms:modified xsi:type="dcterms:W3CDTF">2024-09-08T05:30:36Z</dcterms:modified>
</cp:coreProperties>
</file>