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679E18-6F4B-49EE-A40F-84FF9F44401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121C4-5D74-47FD-8B00-FE39EF14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8DD4E-028D-4C89-B9DA-A87D8300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0B81B-42B8-4C9D-BDF4-7A35A83C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2CB8C-23A4-4565-B985-E0DE906C2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AC283-3801-438C-976B-213AE5F92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73FDDA-559F-41AC-9A7C-8C81DDD4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3A3D9-0AF1-46B8-879F-5D1A5B2F3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BBD15-0B7A-4DF1-907C-5845DBA00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15569-FA9F-49E5-9253-4A9412AB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24B0D-9478-4D7E-B0F6-58B6DE683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9B6C3-A001-4694-B5B1-7FAB4F80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27E6D1B-70B5-4DEA-A71B-66FB98229D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DEF855-ECE4-4390-B495-E6F272D218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2132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制作蜡烛的步骤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制作蜡烛的历史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制作蜡烛的基本材料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制作蜡烛的工艺流程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制作蜡烛的工艺技巧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制作蜡烛的创意应用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制作蜡烛的历史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蜡烛的起源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最早的蜡烛可以追溯到公元前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2000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年的古埃及时期。古代人类使用蜂蜡和植物油来制作蜡烛，蜡烛在古代被广泛用于照明和宗教仪式。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蜡烛的发展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随着时间推移，蜡烛的制作工艺不断改进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制作工艺改进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中世纪蜡烛用途扩展到工艺美术和医疗领域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用途扩展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现代蜡烛种类繁多，用途广泛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现代多样性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蜡烛的文化意义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在许多文化中，蜡烛象征着希望、祈祷和纪念，也常用于庆祝节日和庆典活动。蜡烛制作的传统在一些地区仍然延续至今，成为文化遗产的一部分。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蜡烛的艺术价值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solidFill>
            <a:srgbClr val="729FCF"/>
          </a:solid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蜡烛艺术是一种独特的手工艺术形式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独特手工艺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蜡烛艺术作品在当代仍有一定的市场和欣赏价值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市场欣赏价值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蜡烛可以被雕刻、染色、融合等多种技术制作成各种形状和图案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多样制作技术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制作蜡烛的基本材料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蜡烛制作的原料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主要原料之一，具有良好的延展性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蜂蜡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天然原料，环保且易于融化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植物蜡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常用于工业蜡烛制作，价格相对较低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石蜡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蜡芯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选择合适的蜡芯长度和材质，影响蜡烛的燃烧效果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熔化容器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使用专业容器加热原料，确保温度均匀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蜡烛制作工具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如温度计、搅拌棒等，帮助控制蜡烛制作过程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蜡烛的工具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蜡烛模具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选择适合形状的模具，制作出的蜡烛更具吸引力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蜡烛的配方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按照配方比例将主要原料混合均匀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混合原料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温度、时间等因素对配方稳定性非常重要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不同配方的蜡烛会直接影响其烧烤时间、外观和气味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蜡烛的质量检测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检查蜡烛的外观是否完整、美观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外观检测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闻一闻蜡烛燃烧后的气味，评判香气是否纯正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气味检测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记录蜡烛燃烧的时间，判断质量优劣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燃烧时间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制作蜡烛需要仔细选择原料、熟练掌握工具和配方，进行严格的质量检测。只有经过严格步骤的制作，才能生产出符合标准的高质量蜡烛。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制作蜡烛的工艺流程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在制作蜡烛之前，首先要准备好各种所需的原料、工具和配方比例。同时，检查工作环境和安全设施是否符合要求，确保工作台整洁无杂质和灰尘的影响。这些准备工作将直接影响到蜡烛制作的质量和效果。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熔蜡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将蜡烛原料放入熔化容器中，加热至融化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加热融化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注意控制好熔化的温度，避免过热或过冷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控制温度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不同种类的蜡烛需要不同的熔化温度和时间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熔化要点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浇灌蜡烛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将熔化的蜡液倒入蜡烛模具中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倒入蜡液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插入蜡芯，调整位置使其垂直中心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插入蜡芯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静置待凉，等待蜡烛完全凝固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等待凝固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脱模和修整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蜡烛凝固后，取出模具，轻轻敲击脱模。清除蜡烛表面的杂质和毛刺，确保蜡烛外观光滑美观。根据需要修剪蜡芯，以确保蜡烛的燃烧效果更佳。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蜡烛制作注意事项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蜡料在加热时易燃，注意安全措施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安全第一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避免杂质和灰尘等污染蜡烛原料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避免污染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尝试不同种类的蜡烛原料，创造独特芳香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尝试新芳香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蜡烛制作的乐趣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制作蜡烛不仅是一种手工艺活动，更是一种放松心情的乐趣。通过制作蜡烛，可以体会到手工劳动的成就感，也可以享受到熏香的舒适感。每一支自己亲手制作的蜡烛，都承载着独特的情感和回忆。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https://d.book118.com/148102132036006047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制作蜡烛的步骤</vt:lpstr>
      <vt:lpstr>目录</vt:lpstr>
      <vt:lpstr>第一章 制作蜡烛的历史</vt:lpstr>
      <vt:lpstr> </vt:lpstr>
      <vt:lpstr>蜡烛的发展</vt:lpstr>
      <vt:lpstr>蜡烛的文化意义</vt:lpstr>
      <vt:lpstr>蜡烛的艺术价值</vt:lpstr>
      <vt:lpstr>第2章 制作蜡烛的基本材料</vt:lpstr>
      <vt:lpstr>蜡烛制作的原料</vt:lpstr>
      <vt:lpstr>蜡烛的工具</vt:lpstr>
      <vt:lpstr>蜡烛的配方</vt:lpstr>
      <vt:lpstr>蜡烛的质量检测</vt:lpstr>
      <vt:lpstr>总结</vt:lpstr>
      <vt:lpstr>第3章 制作蜡烛的工艺流程</vt:lpstr>
      <vt:lpstr> </vt:lpstr>
      <vt:lpstr>熔蜡</vt:lpstr>
      <vt:lpstr>浇灌蜡烛</vt:lpstr>
      <vt:lpstr> </vt:lpstr>
      <vt:lpstr>蜡烛制作注意事项</vt:lpstr>
      <vt:lpstr>蜡烛制作的乐趣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2024-09-28T12:03:23.980</cp:lastPrinted>
  <dcterms:created xsi:type="dcterms:W3CDTF">2024-09-28T04:03:24Z</dcterms:created>
  <dcterms:modified xsi:type="dcterms:W3CDTF">2024-09-28T04:03:26Z</dcterms:modified>
</cp:coreProperties>
</file>