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8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6E6E6-8DE7-4039-BF08-F1561EF0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A47C8-A918-48E5-9DE8-BDBD57786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DE479-5476-488A-BF93-CD2D92C7F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ED9FD-5335-47C5-9D52-C074F435F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FF0C6-085E-41D9-BF08-7C74020FE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ED78D-7687-48C9-B1F6-B6D04FBB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5DAD9-2A80-419E-A0C5-4376B98AE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FE2A0-24F4-4A92-A864-799D64490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C6936-7866-4DDE-BD46-260D8B0BC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A1DEE-0F7C-47B2-BEAA-D0C5EC3E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BF1B9-5B3A-405E-8391-BC9DAC3B9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877" r:id="rId2"/>
    <p:sldLayoutId id="2147494878" r:id="rId3"/>
    <p:sldLayoutId id="2147494879" r:id="rId4"/>
    <p:sldLayoutId id="2147494880" r:id="rId5"/>
    <p:sldLayoutId id="2147494881" r:id="rId6"/>
    <p:sldLayoutId id="2147494882" r:id="rId7"/>
    <p:sldLayoutId id="2147494883" r:id="rId8"/>
    <p:sldLayoutId id="2147494884" r:id="rId9"/>
    <p:sldLayoutId id="2147494885" r:id="rId10"/>
    <p:sldLayoutId id="21474948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05047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科研项目进展与成果汇报PPT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项目背景与目标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研究进展与成果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技术实现与实验验证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应用前景与市场分析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团队建设与人才培养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https://d.book118.com/148105047043006032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科研项目进展与成果汇报PPT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2024-09-09T16:41:05.830</cp:lastPrinted>
  <dcterms:created xsi:type="dcterms:W3CDTF">2024-09-09T08:41:05Z</dcterms:created>
  <dcterms:modified xsi:type="dcterms:W3CDTF">2024-09-09T08:41:07Z</dcterms:modified>
</cp:coreProperties>
</file>