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C6AAF0-8F05-4568-B163-7129581E9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E0D6AB-A571-4751-B05C-54889DA27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5E16C4-64D8-4863-BBDE-19CC03F21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604A8C-6194-4DA2-9F1D-3DFE5C296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DFFFCF-CEB6-4EBD-B260-9BE167D4B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AB2395-264C-4B3A-BCC6-3C79E9709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4A9557-5EE1-4C33-868E-E35DC7F86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E96286-6BB0-4E11-B319-942CCF881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F08BFC-34B9-4C6B-954F-59F3524F1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22E0AF-72B4-4FB2-934D-C30320771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52CDB2-EEBC-49D3-BDE4-0D1A78B73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106050053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2023-12-23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2024年临床医学诊断指南更新与解读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诊断指南更新内容概览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诊断指南更新解读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指南实施的影响和挑战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随着医学研究的不断深入，临床医学诊断指南需要不断更新以适应新的医学理论和临床实践。本指南旨在为医生提供最新的诊断方法和标准，提高诊断准确性和治疗效果。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近年来，医学领域取得了重大进展，新的研究成果、诊疗技术和临床经验不断涌现。为了更好地指导临床实践，提高医疗服务质量，对临床医学诊断指南进行更新和修订是必要的。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指南更新的重要性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适应新医学理论和实践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医学理论和技术的快速发展要求诊断指南不断更新，以适应新的诊疗需求和标准。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提高诊断准确性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通过更新指南，医生可以掌握最新的诊断方法和标准，减少误诊和漏诊，提高诊断准确性。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优化治疗方案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准确的诊断是制定有效治疗方案的前提。更新指南有助于医生制定更加科学、合理的治疗方案，提高治疗效果。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促进医学交流和培训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更新指南也是医学交流和培训的重要内容，有助于提高医生的专业水平和医疗服务质量。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诊断指南更新内容概览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新增了针对新型冠状病毒肺炎的诊断标准，包括临床表现、实验室检查和影像学检查等方面的规定。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新增了一些新的检测方法和技术在诊断中的应用标准，如基因检测、质谱分析等，以提高诊断的准确性和效率。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新增了某些罕见疾病的诊断标准，如遗传性疾病、罕见感染等，以提升临床医生对这类疾病的诊断能力。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新增诊断标准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修改了一些常见疾病的诊断标准，如高血压、糖尿病等，以适应新的临床实践和研究成果。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对一些疾病的诊断标准进行了修订和完善，以更好地反映疾病的本质和临床特征，提高诊断的可靠性。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修改了一些检测方法的应用范围和标准，以适应新的技术和仪器的发展，提高检测的准确性和可重复性。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修改的诊断标准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删除了一些过时或不适用的诊断标准，以简化临床医生的操作和提高工作效率。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删除了一些争议较大或证据不足的诊断标准，以避免误导临床实践和造成不必要的医疗纠纷。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6712" b="671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删除了一些针对罕见疾病的诊断标准，因为随着医学的发展和认识的深入，这些疾病已经逐渐被纳入其他相关疾病的诊断标准中。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373" b="11373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删除的诊断标准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诊断指南更新解读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56" r="290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954" r="3095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7695" r="3769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针对特定疾病的早期筛查，提高诊断的敏感性和特异性。该标准的引入有助于更早地发现疾病，为患者提供更好的治疗机会。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新增诊断标准一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对于某些罕见疾病或特殊情况，新增了特定的诊断流程和指标。这有助于减少误诊和漏诊，提高诊断的准确性。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新增诊断标准二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新增诊断标准的解读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https://d.book118.com/148106050053006022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2024-08-28T12:10:23.557</cp:lastPrinted>
  <dcterms:created xsi:type="dcterms:W3CDTF">2024-08-28T04:10:23Z</dcterms:created>
  <dcterms:modified xsi:type="dcterms:W3CDTF">2024-08-28T04:10:25Z</dcterms:modified>
</cp:coreProperties>
</file>