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JLAHPM+NSMOVW+ArialMT"/>
      <p:regular r:id="rId17"/>
    </p:embeddedFont>
    <p:embeddedFont>
      <p:font typeface="QUTWFQ+MS-UIGothic"/>
      <p:regular r:id="rId18"/>
    </p:embeddedFont>
    <p:embeddedFont>
      <p:font typeface="GEDNPO+JPDHUD+MicrosoftYaHei-Bold"/>
      <p:regular r:id="rId19"/>
    </p:embeddedFont>
    <p:embeddedFont>
      <p:font typeface="PDFNLR+BJNHWA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62F51-B536-423F-AC4F-5CA380F24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ED9FF-E990-430B-B75B-9BA04B2E7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AF45B-43A6-4EB2-9493-12B3ECDA1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C89B8-2046-410E-AFDF-EAED6CBD7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C8C87-264F-4A1F-AAF2-8DD4B560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46B2ED-FDED-49AA-8F5B-B2A6981FF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8BB8B4-8F31-4F98-A4F6-5788AFC58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17FE0-8EDA-40FE-B903-6679E8172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C5A33-1E52-4796-A57B-E1D8794BC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1892D-69F2-41D1-92F4-C740E482E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F9ED8-023E-42A0-AFEE-552F8AA8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07017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LAHPM+NSMOVW+ArialMT"/>
                <a:cs typeface="JLAHPM+NSMOVW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2400">
                <a:solidFill>
                  <a:srgbClr val="FFFFFF"/>
                </a:solidFill>
                <a:latin typeface="QUTWFQ+MS-UIGothic"/>
                <a:cs typeface="QUTWFQ+MS-UIGothic"/>
              </a:rPr>
              <a:t>本介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38625" y="1688020"/>
            <a:ext cx="3404551" cy="19037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LAHPM+NSMOVW+ArialMT"/>
                <a:cs typeface="JLAHPM+NSMOVW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UTWFQ+MS-UIGothic"/>
                <a:cs typeface="QUTWFQ+MS-UIGothic"/>
              </a:rPr>
              <a:t>《我喜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欢书</a:t>
            </a:r>
            <a:r>
              <a:rPr sz="2400">
                <a:solidFill>
                  <a:srgbClr val="FFFFFF"/>
                </a:solidFill>
                <a:latin typeface="QUTWFQ+MS-UIGothic"/>
                <a:cs typeface="QUTWFQ+MS-UIGothic"/>
              </a:rPr>
              <a:t>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2400">
                <a:solidFill>
                  <a:srgbClr val="FFFFFF"/>
                </a:solidFill>
                <a:latin typeface="QUTWFQ+MS-UIGothic"/>
                <a:cs typeface="QUTWFQ+MS-UIGothic"/>
              </a:rPr>
              <a:t>本解析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LAHPM+NSMOVW+ArialMT"/>
                <a:cs typeface="JLAHPM+NSMOVW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UTWFQ+MS-UIGothic"/>
                <a:cs typeface="QUTWFQ+MS-UIGothic"/>
              </a:rPr>
              <a:t>教学策略与活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动设计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LAHPM+NSMOVW+ArialMT"/>
                <a:cs typeface="JLAHPM+NSMOVW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UTWFQ+MS-UIGothic"/>
                <a:cs typeface="QUTWFQ+MS-UIGothic"/>
              </a:rPr>
              <a:t>教学反思与改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GEDNPO+JPDHUD+MicrosoftYaHei-Bold"/>
                <a:cs typeface="GEDNPO+JPDHUD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绘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本的定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QUTWFQ+MS-UIGothic"/>
                <a:cs typeface="QUTWFQ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QUTWFQ+MS-UIGothic"/>
                <a:cs typeface="QUTWFQ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绘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本的起源与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QUTWFQ+MS-UIGothic"/>
                <a:cs typeface="QUTWFQ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FFFFFF"/>
                </a:solidFill>
                <a:latin typeface="QUTWFQ+MS-UIGothic"/>
                <a:cs typeface="QUTWFQ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代的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展，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本的内容和形式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也在不断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化，逐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形成了各种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和流派。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绘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本的种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QUTWFQ+MS-UIGothic"/>
                <a:cs typeface="QUTWFQ+MS-UIGothic"/>
              </a:rPr>
              <a:t>种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SimSun"/>
                <a:cs typeface="SimSun"/>
              </a:rPr>
              <a:t>风</a:t>
            </a:r>
            <a:r>
              <a:rPr sz="2000">
                <a:solidFill>
                  <a:srgbClr val="609FFF"/>
                </a:solidFill>
                <a:latin typeface="QUTWFQ+MS-UIGothic"/>
                <a:cs typeface="QUTWFQ+MS-UIGothic"/>
              </a:rPr>
              <a:t>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GEDNPO+JPDHUD+MicrosoftYaHei-Bold"/>
                <a:cs typeface="GEDNPO+JPDHUD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与内容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02870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阅读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47263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内容：《我喜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欢书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一个孩子的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角，表达了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对书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热爱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和喜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，介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了各种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型的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籍，以及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阅读带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趣和收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QUTWFQ+MS-UIGothic"/>
                <a:cs typeface="QUTWF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角色与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UTWFQ+MS-UIGothic"/>
                <a:cs typeface="QUTWFQ+MS-UIGothic"/>
              </a:rPr>
              <a:t>角色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场</a:t>
            </a:r>
            <a:r>
              <a:rPr sz="2300">
                <a:solidFill>
                  <a:srgbClr val="609FFF"/>
                </a:solidFill>
                <a:latin typeface="QUTWFQ+MS-UIGothic"/>
                <a:cs typeface="QUTWFQ+MS-UIGothic"/>
              </a:rPr>
              <a:t>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言与表达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语</a:t>
            </a:r>
            <a:r>
              <a:rPr sz="2300">
                <a:solidFill>
                  <a:srgbClr val="609FFF"/>
                </a:solidFill>
                <a:latin typeface="QUTWFQ+MS-UIGothic"/>
                <a:cs typeface="QUTWFQ+MS-UIGothic"/>
              </a:rPr>
              <a:t>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UTWFQ+MS-UIGothic"/>
                <a:cs typeface="QUTWFQ+MS-UIGothic"/>
              </a:rPr>
              <a:t>表达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GEDNPO+JPDHUD+MicrosoftYaHei-Bold"/>
                <a:cs typeface="GEDNPO+JPDHUD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教学目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与重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609FFF"/>
                </a:solidFill>
                <a:latin typeface="QUTWFQ+MS-UIGothic"/>
                <a:cs typeface="QUTWFQ+MS-UIGothic"/>
              </a:rPr>
              <a:t>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TWFQ+MS-UIGothic"/>
                <a:cs typeface="QUTWFQ+MS-UIGothic"/>
              </a:rPr>
              <a:t>教学目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QUTWFQ+MS-UIGothic"/>
                <a:cs typeface="QUTWFQ+MS-UIGothic"/>
              </a:rPr>
              <a:t>学生了解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QUTWFQ+MS-UIGothic"/>
                <a:cs typeface="QUTWFQ+MS-UIGothic"/>
              </a:rPr>
              <a:t>的多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QUTWFQ+MS-UIGothic"/>
                <a:cs typeface="QUTWFQ+MS-UIGothic"/>
              </a:rPr>
              <a:t>性，激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QUTWFQ+MS-UIGothic"/>
                <a:cs typeface="QUTWFQ+MS-UIGothic"/>
              </a:rPr>
              <a:t>学生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对书</a:t>
            </a:r>
            <a:r>
              <a:rPr sz="1500">
                <a:solidFill>
                  <a:srgbClr val="FFFFFF"/>
                </a:solidFill>
                <a:latin typeface="QUTWFQ+MS-UIGothic"/>
                <a:cs typeface="QUTWFQ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热爱</a:t>
            </a:r>
            <a:r>
              <a:rPr sz="1500">
                <a:solidFill>
                  <a:srgbClr val="FFFFFF"/>
                </a:solidFill>
                <a:latin typeface="QUTWFQ+MS-UIGothic"/>
                <a:cs typeface="QUTWF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UTWFQ+MS-UIGothic"/>
                <a:cs typeface="QUTWFQ+MS-UIGothic"/>
              </a:rPr>
              <a:t>培养学生的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阅读习惯</a:t>
            </a:r>
            <a:r>
              <a:rPr sz="1500">
                <a:solidFill>
                  <a:srgbClr val="FFFFFF"/>
                </a:solidFill>
                <a:latin typeface="QUTWFQ+MS-UIGothic"/>
                <a:cs typeface="QUTWF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QUTWFQ+MS-UIGothic"/>
                <a:cs typeface="QUTWFQ+MS-UIGothic"/>
              </a:rPr>
              <a:t>趣，提高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FFFFFF"/>
                </a:solidFill>
                <a:latin typeface="QUTWFQ+MS-UIGothic"/>
                <a:cs typeface="QUTWFQ+MS-UIGothic"/>
              </a:rPr>
              <a:t>能力和理解力。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https://d.book118.com/148107017070006042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JLAHPM+NSMOVW+ArialMT</vt:lpstr>
      <vt:lpstr>Times New Roman</vt:lpstr>
      <vt:lpstr>SimSun</vt:lpstr>
      <vt:lpstr>QUTWFQ+MS-UIGothic</vt:lpstr>
      <vt:lpstr>GEDNPO+JPDHUD+MicrosoftYaHei-Bold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2024-09-21T16:38:46.743</cp:lastPrinted>
  <dcterms:created xsi:type="dcterms:W3CDTF">2024-09-21T08:38:46Z</dcterms:created>
  <dcterms:modified xsi:type="dcterms:W3CDTF">2024-09-21T08:38:47Z</dcterms:modified>
</cp:coreProperties>
</file>