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0B43E1-935F-4E3D-9E80-AEFA4117F5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3D4713-7BE9-4666-B6DC-C83E57D26D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4D5872-807C-4766-A7FB-CFCA67B478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C755F5-20E5-4833-9527-BDB9E6FED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467AC1-094C-4EEA-A8A3-72F2BB9BF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257C55-7D9A-40C1-AF8B-44AB69EFF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D74472-EA9D-42E4-8F15-83A873A437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2EF3F7-B90E-4CE1-BE36-92C539CFC7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9A9BA8-E64E-42AB-A074-142AA6699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E4A537-9F33-4A8C-B6F9-6815D9685E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8E95E3-68F6-41DF-8EFE-550BC68E4A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10704407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肺结节护理常规PPT\n## 1.肺结节的定义与概述\n### 1.1肺结节的定义及其成因\n### 1.2肺结节的分类与诊断\n### 1.3肺结节的流行病学特点\n## 2.肺结节的护理评估与诊断\n### 2.1肺结节的临床表现与症状\n### 2.2肺结节的影像学诊断方法\n### 2.3肺结节的实验室检查与评估\n## 3.肺结节的护理干预措施\n### 3.1肺结节的观察与随访护理\n### 3.2肺结节的药物治疗与护理\n### 3.3肺结节的手术治疗与护理\n## 4.肺结节的健康教育与健康促进\n### 4.1肺结节的健康教育与指导\n### 4.2肺结节的心理护理与支持\n### 4.3肺结节的康复锻炼与生活方式指导\n## 5.肺结节的护理管理与团队协作\n### 5.1肺结节的护理组织与管理\n### 5.2肺结节的护理团队协作与沟通\n### 5.3肺结节的护理质量监控与持续改进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肺结节护理常规PPT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TENCENT DOCS SMART CREATE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1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肺结节的定义与概述</a:t>
            </a:r>
            <a:endParaRPr/>
          </a:p>
        </p:txBody>
      </p:sp>
      <p:sp>
        <p:nvSpPr>
          <p:cNvPr id="122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1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62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63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肺实质是指肺泡、支气管和肺血管等组织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病变是指组织结构的异常改变</a:t>
                </a:r>
                <a:endParaRPr/>
              </a:p>
            </p:txBody>
          </p:sp>
          <p:sp>
            <p:nvSpPr>
              <p:cNvPr id="164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肺结节是指肺内直径小于或等于3厘米的局限性肺实质病变</a:t>
                </a:r>
                <a:endParaRPr/>
              </a:p>
            </p:txBody>
          </p:sp>
          <p:sp>
            <p:nvSpPr>
              <p:cNvPr id="165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6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67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68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环境污染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：长期暴露在有害物质中，如吸烟、空气污染等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遗传因素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：家族中有肺癌患者，遗传易感性增加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免疫系统异常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：自身免疫性疾病或免疫抑制治疗可能导致肺结节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：病毒、细菌等感染可能导致肺结节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其他原因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：如肺栓塞、肺水肿等</a:t>
                </a:r>
                <a:endParaRPr/>
              </a:p>
            </p:txBody>
          </p:sp>
          <p:sp>
            <p:nvSpPr>
              <p:cNvPr id="169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肺结节的成因复杂，可能与以下因素有关</a:t>
                </a:r>
                <a:endParaRPr/>
              </a:p>
            </p:txBody>
          </p:sp>
          <p:sp>
            <p:nvSpPr>
              <p:cNvPr id="170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1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肺结节的定义及其成因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肺结节可以根据其性质和来源分为以下几类</a:t>
                </a:r>
                <a:endParaRPr/>
              </a:p>
            </p:txBody>
          </p:sp>
          <p:sp>
            <p:nvSpPr>
              <p:cNvPr id="17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良性肺结节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：如肺错构瘤、肺硬化性血管瘤等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恶性肺结节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：如肺癌、肺转移癌等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感染性肺结节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：如肺结核、肺炎等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其他肺结节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：如肺水肿、肺栓塞等</a:t>
                </a:r>
                <a:endParaRPr/>
              </a:p>
            </p:txBody>
          </p:sp>
          <p:sp>
            <p:nvSpPr>
              <p:cNvPr id="17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肺结节的诊断主要依据</a:t>
                </a:r>
                <a:endParaRPr/>
              </a:p>
            </p:txBody>
          </p:sp>
          <p:sp>
            <p:nvSpPr>
              <p:cNvPr id="18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临床表现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：如咳嗽、咳痰、胸痛等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：如胸部X光、CT等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：如血液检查、痰液检查等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病理检查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：如穿刺活检、手术切除等</a:t>
                </a:r>
                <a:endParaRPr/>
              </a:p>
            </p:txBody>
          </p:sp>
          <p:sp>
            <p:nvSpPr>
              <p:cNvPr id="18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肺结节的分类与诊断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93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9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肺结节在人群中普遍存在，其发病率随着年龄的增长而增加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研究显示，40岁以上的人群中，肺结节的发病率约为10%</a:t>
                </a:r>
                <a:endParaRPr/>
              </a:p>
            </p:txBody>
          </p:sp>
        </p:grpSp>
        <p:grpSp>
          <p:nvGrpSpPr>
            <p:cNvPr id="196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9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肺结节的性别差异不明显，但某些类型肺结节的发病率在性别之间存在差异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如女性肺错构瘤的发病率较高</a:t>
                </a:r>
                <a:endParaRPr/>
              </a:p>
            </p:txBody>
          </p:sp>
        </p:grpSp>
        <p:grpSp>
          <p:nvGrpSpPr>
            <p:cNvPr id="199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0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肺结节的发病与遗传、环境、生活习惯等多种因素有关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如长期吸烟、空气污染严重地区的人群肺结节发病率较高</a:t>
                </a:r>
                <a:endParaRPr/>
              </a:p>
            </p:txBody>
          </p:sp>
        </p:grpSp>
      </p:grpSp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肺结节的流行病学特点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4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肺结节的护理评估与诊断</a:t>
            </a:r>
            <a:endParaRPr/>
          </a:p>
        </p:txBody>
      </p:sp>
      <p:sp>
        <p:nvSpPr>
          <p:cNvPr id="205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08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0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肺结节的临床表现多样，多数患者无明显症状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部分患者可能出现以下症状</a:t>
                </a:r>
                <a:endParaRPr/>
              </a:p>
              <a:p>
                <a:pPr marL="406400" lvl="1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咳嗽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：干咳或少量黏痰</a:t>
                </a:r>
                <a:endParaRPr/>
              </a:p>
              <a:p>
                <a:pPr marL="406400" lvl="1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咳痰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：黄色或脓性痰</a:t>
                </a:r>
                <a:endParaRPr/>
              </a:p>
              <a:p>
                <a:pPr marL="406400" lvl="1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胸痛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：隐痛或钝痛</a:t>
                </a:r>
                <a:endParaRPr/>
              </a:p>
              <a:p>
                <a:pPr marL="406400" lvl="1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气促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：活动后气促</a:t>
                </a:r>
                <a:endParaRPr/>
              </a:p>
              <a:p>
                <a:pPr marL="406400" lvl="1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乏力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：全身乏力、消瘦</a:t>
                </a:r>
                <a:endParaRPr/>
              </a:p>
            </p:txBody>
          </p:sp>
        </p:grpSp>
        <p:grpSp>
          <p:nvGrpSpPr>
            <p:cNvPr id="211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1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肺结节的症状与病变性质、大小、位置等因素有关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恶性肺结节可能出现咯血、胸痛等症状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大肺结节可能导致呼吸困难、肺不张等症状</a:t>
                </a:r>
                <a:endParaRPr/>
              </a:p>
            </p:txBody>
          </p:sp>
        </p:grpSp>
      </p:grpSp>
      <p:sp>
        <p:nvSpPr>
          <p:cNvPr id="2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肺结节的临床表现与症状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17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18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胸部X光是肺结节的基本影像学检查方法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可以发现肺部的异常密度影，初步判断肺结节的性质和位置   -但对于较小、密度较低的肺结节，X光的诊断准确性较低</a:t>
                </a:r>
                <a:endParaRPr/>
              </a:p>
            </p:txBody>
          </p:sp>
          <p:pic>
            <p:nvPicPr>
              <p:cNvPr id="2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2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CT是肺结节的首选影像学检查方法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可以更清晰地显示肺结节的形态、密度、边缘等特点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对于直径小于1厘米的肺结节，CT的诊断准确性较高</a:t>
                </a:r>
                <a:endParaRPr/>
              </a:p>
            </p:txBody>
          </p:sp>
          <p:pic>
            <p:nvPicPr>
              <p:cNvPr id="226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7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其他影像学检查方法，如MRI、PET-CT等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可以进一步了解肺结节的性质、分期等，为治疗提供参考</a:t>
                </a:r>
                <a:endParaRPr/>
              </a:p>
            </p:txBody>
          </p:sp>
          <p:pic>
            <p:nvPicPr>
              <p:cNvPr id="231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肺结节的影像学诊断方法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35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血液检查是肺结节的基本实验室检查方法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可以了解患者的一般状况，如血常规、肝肾功能等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对于恶性肺结节，血液检查可能提示肿瘤标志物升高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0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痰液检查可以帮助发现肺结节的病原体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如结核分枝杆菌、肺炎链球菌等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对于感染性肺结节，痰液检查具有重要诊断价值</a:t>
                </a:r>
                <a:endParaRPr/>
              </a:p>
            </p:txBody>
          </p:sp>
          <p:pic>
            <p:nvPicPr>
              <p:cNvPr id="244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5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46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其他实验室检查方法，如支气管镜检查、穿刺活检等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可以直接从病变部位获取组织标本，进行病理学检查</a:t>
                </a:r>
                <a:endParaRPr/>
              </a:p>
            </p:txBody>
          </p:sp>
          <p:pic>
            <p:nvPicPr>
              <p:cNvPr id="249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肺结节的实验室检查与评估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肺结节的护理干预措施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对于无明显症状的肺结节患者，需要进行定期观察与随访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观察肺结节的大小、形态、密度等变化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随访间隔根据肺结节的大小和性质而定，通常为3-6个月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对于有症状或病情加重的肺结节患者，需要及时就诊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如出现呼吸困难、咳血等症状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如肺结节迅速增大，怀疑恶性病变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肺结节的观察与随访护理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https://d.book118.com/148107044075006036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肺结节护理常规PPT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2024-09-15T23:58:01.234</cp:lastPrinted>
  <dcterms:created xsi:type="dcterms:W3CDTF">2024-09-15T15:58:01Z</dcterms:created>
  <dcterms:modified xsi:type="dcterms:W3CDTF">2024-09-15T15:58:03Z</dcterms:modified>
</cp:coreProperties>
</file>