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215A2E9-8849-4FAE-B839-41948F32D3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25A9834-257C-4852-830C-A25EBDD960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346A433-E063-4FEB-8D9F-1A273FDC4B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65A31EC-CA20-4A5B-9FEA-D442067F80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030E7B4-9A4E-4FC9-B9FD-23EE9936A6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CD7BACD-7F8A-4532-95F8-5CED0BA2B8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AFBEB3C-8CE0-43CA-9269-AEC513410F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9EB1A33-54A6-4EA2-BF46-5E949848F2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1CE5B9F-0468-42C9-9024-3AA6C385D4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CA753B4-911D-4AA5-B723-2A3421C66F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9ED4DC0-486B-4CF3-8836-6C8F6351E4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48110062024006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470139" y="529006"/>
            <a:ext cx="7248525" cy="1657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化工实验干燥实验报告总结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23166" y="5720870"/>
            <a:ext cx="38671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汇报人：&lt;XXX&gt;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798437" y="5720870"/>
            <a:ext cx="4267200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2024-01-12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5170170" y="171260"/>
            <a:ext cx="1851660" cy="1145845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4467920" y="1030644"/>
            <a:ext cx="3256160" cy="572922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CONTENTS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2054178" y="1507605"/>
            <a:ext cx="8083645" cy="5056027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实验目的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实验材料与设备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实验过程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实验结果与分析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结论与建议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93306" y="1990837"/>
            <a:ext cx="7405389" cy="1138956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651635" y="3830878"/>
            <a:ext cx="8888730" cy="151066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实验目的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017700" y="5577969"/>
            <a:ext cx="2156600" cy="6380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C214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51" r="32551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7274" r="17274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46" r="3254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了解干燥实验的原理</a:t>
            </a:r>
          </a:p>
        </p:txBody>
      </p:sp>
      <p:sp>
        <p:nvSpPr>
          <p:cNvPr id="30" name="AutoShape 30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掌握干燥实验的基本原理，如蒸发、传导、对流和辐射等，以及它们在实验中的应用。</a:t>
            </a:r>
            <a:endParaRPr lang="en-US" sz="1100"/>
          </a:p>
        </p:txBody>
      </p:sp>
      <p:sp>
        <p:nvSpPr>
          <p:cNvPr id="31" name="AutoShape 31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了解干燥实验的基本概念和原理，包括湿气形成和去除的机制、干燥方法的分类和应用范围等。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学习干燥实验的操作方法</a:t>
            </a:r>
          </a:p>
        </p:txBody>
      </p:sp>
      <p:sp>
        <p:nvSpPr>
          <p:cNvPr id="24" name="AutoShape 24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学习并掌握干燥实验的操作步骤和方法，包括实验前的准备、实验操作过程、数据记录和处理等。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了解实验操作过程中的注意事项和安全要求，确保实验的准确性和安全性。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6350411" y="2984088"/>
            <a:ext cx="147161" cy="176213"/>
          </a:xfrm>
          <a:custGeom>
            <a:rect l="l" t="t" r="r" b="b"/>
            <a:pathLst>
              <a:path w="56" h="67">
                <a:moveTo>
                  <a:pt x="28" y="0"/>
                </a:moveTo>
                <a:cubicBezTo>
                  <a:pt x="13" y="0"/>
                  <a:pt x="0" y="13"/>
                  <a:pt x="0" y="28"/>
                </a:cubicBezTo>
                <a:cubicBezTo>
                  <a:pt x="0" y="34"/>
                  <a:pt x="2" y="40"/>
                  <a:pt x="7" y="46"/>
                </a:cubicBezTo>
                <a:cubicBezTo>
                  <a:pt x="11" y="52"/>
                  <a:pt x="15" y="58"/>
                  <a:pt x="16" y="65"/>
                </a:cubicBezTo>
                <a:cubicBezTo>
                  <a:pt x="16" y="67"/>
                  <a:pt x="16" y="67"/>
                  <a:pt x="16" y="67"/>
                </a:cubicBezTo>
                <a:cubicBezTo>
                  <a:pt x="25" y="67"/>
                  <a:pt x="25" y="67"/>
                  <a:pt x="25" y="67"/>
                </a:cubicBezTo>
                <a:cubicBezTo>
                  <a:pt x="26" y="65"/>
                  <a:pt x="26" y="65"/>
                  <a:pt x="26" y="65"/>
                </a:cubicBezTo>
                <a:cubicBezTo>
                  <a:pt x="26" y="61"/>
                  <a:pt x="26" y="50"/>
                  <a:pt x="22" y="42"/>
                </a:cubicBezTo>
                <a:cubicBezTo>
                  <a:pt x="24" y="42"/>
                  <a:pt x="26" y="41"/>
                  <a:pt x="28" y="41"/>
                </a:cubicBezTo>
                <a:cubicBezTo>
                  <a:pt x="29" y="41"/>
                  <a:pt x="29" y="41"/>
                  <a:pt x="29" y="41"/>
                </a:cubicBezTo>
                <a:cubicBezTo>
                  <a:pt x="31" y="41"/>
                  <a:pt x="33" y="42"/>
                  <a:pt x="34" y="42"/>
                </a:cubicBezTo>
                <a:cubicBezTo>
                  <a:pt x="32" y="48"/>
                  <a:pt x="31" y="55"/>
                  <a:pt x="31" y="65"/>
                </a:cubicBezTo>
                <a:cubicBezTo>
                  <a:pt x="31" y="67"/>
                  <a:pt x="31" y="67"/>
                  <a:pt x="31" y="67"/>
                </a:cubicBezTo>
                <a:cubicBezTo>
                  <a:pt x="40" y="67"/>
                  <a:pt x="40" y="67"/>
                  <a:pt x="40" y="67"/>
                </a:cubicBezTo>
                <a:cubicBezTo>
                  <a:pt x="41" y="65"/>
                  <a:pt x="41" y="65"/>
                  <a:pt x="41" y="65"/>
                </a:cubicBezTo>
                <a:cubicBezTo>
                  <a:pt x="42" y="58"/>
                  <a:pt x="46" y="52"/>
                  <a:pt x="50" y="46"/>
                </a:cubicBezTo>
                <a:cubicBezTo>
                  <a:pt x="54" y="41"/>
                  <a:pt x="56" y="34"/>
                  <a:pt x="56" y="28"/>
                </a:cubicBezTo>
                <a:cubicBezTo>
                  <a:pt x="56" y="13"/>
                  <a:pt x="44" y="0"/>
                  <a:pt x="28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184200" y="2878170"/>
            <a:ext cx="461677" cy="550831"/>
          </a:xfrm>
          <a:custGeom>
            <a:rect l="l" t="t" r="r" b="b"/>
            <a:pathLst>
              <a:path w="175" h="209">
                <a:moveTo>
                  <a:pt x="146" y="24"/>
                </a:moveTo>
                <a:cubicBezTo>
                  <a:pt x="126" y="8"/>
                  <a:pt x="100" y="0"/>
                  <a:pt x="66" y="8"/>
                </a:cubicBezTo>
                <a:cubicBezTo>
                  <a:pt x="42" y="15"/>
                  <a:pt x="21" y="33"/>
                  <a:pt x="16" y="67"/>
                </a:cubicBezTo>
                <a:cubicBezTo>
                  <a:pt x="14" y="78"/>
                  <a:pt x="16" y="84"/>
                  <a:pt x="16" y="85"/>
                </a:cubicBezTo>
                <a:cubicBezTo>
                  <a:pt x="18" y="87"/>
                  <a:pt x="20" y="91"/>
                  <a:pt x="20" y="94"/>
                </a:cubicBezTo>
                <a:cubicBezTo>
                  <a:pt x="20" y="95"/>
                  <a:pt x="19" y="96"/>
                  <a:pt x="19" y="97"/>
                </a:cubicBezTo>
                <a:cubicBezTo>
                  <a:pt x="2" y="121"/>
                  <a:pt x="2" y="121"/>
                  <a:pt x="2" y="121"/>
                </a:cubicBezTo>
                <a:cubicBezTo>
                  <a:pt x="1" y="123"/>
                  <a:pt x="0" y="125"/>
                  <a:pt x="1" y="127"/>
                </a:cubicBezTo>
                <a:cubicBezTo>
                  <a:pt x="4" y="132"/>
                  <a:pt x="12" y="131"/>
                  <a:pt x="14" y="132"/>
                </a:cubicBezTo>
                <a:cubicBezTo>
                  <a:pt x="16" y="133"/>
                  <a:pt x="17" y="136"/>
                  <a:pt x="16" y="139"/>
                </a:cubicBezTo>
                <a:cubicBezTo>
                  <a:pt x="15" y="141"/>
                  <a:pt x="13" y="145"/>
                  <a:pt x="15" y="146"/>
                </a:cubicBezTo>
                <a:cubicBezTo>
                  <a:pt x="17" y="147"/>
                  <a:pt x="19" y="148"/>
                  <a:pt x="19" y="148"/>
                </a:cubicBezTo>
                <a:cubicBezTo>
                  <a:pt x="19" y="148"/>
                  <a:pt x="16" y="149"/>
                  <a:pt x="16" y="151"/>
                </a:cubicBezTo>
                <a:cubicBezTo>
                  <a:pt x="15" y="153"/>
                  <a:pt x="16" y="156"/>
                  <a:pt x="19" y="157"/>
                </a:cubicBezTo>
                <a:cubicBezTo>
                  <a:pt x="19" y="157"/>
                  <a:pt x="22" y="164"/>
                  <a:pt x="21" y="171"/>
                </a:cubicBezTo>
                <a:cubicBezTo>
                  <a:pt x="20" y="177"/>
                  <a:pt x="18" y="183"/>
                  <a:pt x="23" y="187"/>
                </a:cubicBezTo>
                <a:cubicBezTo>
                  <a:pt x="28" y="191"/>
                  <a:pt x="48" y="188"/>
                  <a:pt x="60" y="184"/>
                </a:cubicBezTo>
                <a:cubicBezTo>
                  <a:pt x="60" y="184"/>
                  <a:pt x="64" y="191"/>
                  <a:pt x="68" y="209"/>
                </a:cubicBezTo>
                <a:cubicBezTo>
                  <a:pt x="152" y="183"/>
                  <a:pt x="152" y="183"/>
                  <a:pt x="152" y="183"/>
                </a:cubicBezTo>
                <a:cubicBezTo>
                  <a:pt x="147" y="170"/>
                  <a:pt x="145" y="163"/>
                  <a:pt x="145" y="159"/>
                </a:cubicBezTo>
                <a:cubicBezTo>
                  <a:pt x="143" y="148"/>
                  <a:pt x="160" y="128"/>
                  <a:pt x="166" y="106"/>
                </a:cubicBezTo>
                <a:cubicBezTo>
                  <a:pt x="173" y="81"/>
                  <a:pt x="175" y="48"/>
                  <a:pt x="146" y="24"/>
                </a:cubicBezTo>
                <a:close/>
                <a:moveTo>
                  <a:pt x="118" y="90"/>
                </a:moveTo>
                <a:cubicBezTo>
                  <a:pt x="112" y="98"/>
                  <a:pt x="110" y="104"/>
                  <a:pt x="110" y="110"/>
                </a:cubicBezTo>
                <a:cubicBezTo>
                  <a:pt x="110" y="128"/>
                  <a:pt x="110" y="128"/>
                  <a:pt x="110" y="128"/>
                </a:cubicBezTo>
                <a:cubicBezTo>
                  <a:pt x="110" y="133"/>
                  <a:pt x="107" y="136"/>
                  <a:pt x="104" y="136"/>
                </a:cubicBezTo>
                <a:cubicBezTo>
                  <a:pt x="97" y="136"/>
                  <a:pt x="97" y="136"/>
                  <a:pt x="97" y="136"/>
                </a:cubicBezTo>
                <a:cubicBezTo>
                  <a:pt x="96" y="136"/>
                  <a:pt x="96" y="136"/>
                  <a:pt x="96" y="136"/>
                </a:cubicBezTo>
                <a:cubicBezTo>
                  <a:pt x="95" y="138"/>
                  <a:pt x="93" y="139"/>
                  <a:pt x="91" y="139"/>
                </a:cubicBezTo>
                <a:cubicBezTo>
                  <a:pt x="89" y="139"/>
                  <a:pt x="88" y="138"/>
                  <a:pt x="87" y="136"/>
                </a:cubicBezTo>
                <a:cubicBezTo>
                  <a:pt x="86" y="136"/>
                  <a:pt x="86" y="136"/>
                  <a:pt x="86" y="136"/>
                </a:cubicBezTo>
                <a:cubicBezTo>
                  <a:pt x="79" y="136"/>
                  <a:pt x="79" y="136"/>
                  <a:pt x="79" y="136"/>
                </a:cubicBezTo>
                <a:cubicBezTo>
                  <a:pt x="76" y="136"/>
                  <a:pt x="73" y="133"/>
                  <a:pt x="73" y="129"/>
                </a:cubicBezTo>
                <a:cubicBezTo>
                  <a:pt x="73" y="110"/>
                  <a:pt x="73" y="110"/>
                  <a:pt x="73" y="110"/>
                </a:cubicBezTo>
                <a:cubicBezTo>
                  <a:pt x="73" y="104"/>
                  <a:pt x="70" y="98"/>
                  <a:pt x="65" y="90"/>
                </a:cubicBezTo>
                <a:cubicBezTo>
                  <a:pt x="59" y="83"/>
                  <a:pt x="57" y="76"/>
                  <a:pt x="57" y="68"/>
                </a:cubicBezTo>
                <a:cubicBezTo>
                  <a:pt x="57" y="49"/>
                  <a:pt x="72" y="34"/>
                  <a:pt x="91" y="34"/>
                </a:cubicBezTo>
                <a:cubicBezTo>
                  <a:pt x="110" y="34"/>
                  <a:pt x="126" y="49"/>
                  <a:pt x="126" y="68"/>
                </a:cubicBezTo>
                <a:cubicBezTo>
                  <a:pt x="126" y="76"/>
                  <a:pt x="123" y="83"/>
                  <a:pt x="118" y="9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996032" y="4204879"/>
            <a:ext cx="440436" cy="440436"/>
          </a:xfrm>
          <a:custGeom>
            <a:rect l="l" t="t" r="r" b="b"/>
            <a:pathLst>
              <a:path w="167" h="167">
                <a:moveTo>
                  <a:pt x="161" y="71"/>
                </a:moveTo>
                <a:cubicBezTo>
                  <a:pt x="148" y="71"/>
                  <a:pt x="148" y="71"/>
                  <a:pt x="148" y="71"/>
                </a:cubicBezTo>
                <a:cubicBezTo>
                  <a:pt x="146" y="62"/>
                  <a:pt x="143" y="54"/>
                  <a:pt x="138" y="47"/>
                </a:cubicBezTo>
                <a:cubicBezTo>
                  <a:pt x="147" y="38"/>
                  <a:pt x="147" y="38"/>
                  <a:pt x="147" y="38"/>
                </a:cubicBezTo>
                <a:cubicBezTo>
                  <a:pt x="149" y="36"/>
                  <a:pt x="150" y="32"/>
                  <a:pt x="148" y="31"/>
                </a:cubicBezTo>
                <a:cubicBezTo>
                  <a:pt x="136" y="19"/>
                  <a:pt x="136" y="19"/>
                  <a:pt x="136" y="19"/>
                </a:cubicBezTo>
                <a:cubicBezTo>
                  <a:pt x="135" y="17"/>
                  <a:pt x="131" y="18"/>
                  <a:pt x="129" y="20"/>
                </a:cubicBezTo>
                <a:cubicBezTo>
                  <a:pt x="120" y="29"/>
                  <a:pt x="120" y="29"/>
                  <a:pt x="120" y="29"/>
                </a:cubicBezTo>
                <a:cubicBezTo>
                  <a:pt x="113" y="24"/>
                  <a:pt x="105" y="21"/>
                  <a:pt x="96" y="19"/>
                </a:cubicBezTo>
                <a:cubicBezTo>
                  <a:pt x="96" y="6"/>
                  <a:pt x="96" y="6"/>
                  <a:pt x="96" y="6"/>
                </a:cubicBezTo>
                <a:cubicBezTo>
                  <a:pt x="96" y="3"/>
                  <a:pt x="94" y="0"/>
                  <a:pt x="92" y="0"/>
                </a:cubicBezTo>
                <a:cubicBezTo>
                  <a:pt x="75" y="0"/>
                  <a:pt x="75" y="0"/>
                  <a:pt x="75" y="0"/>
                </a:cubicBezTo>
                <a:cubicBezTo>
                  <a:pt x="73" y="0"/>
                  <a:pt x="71" y="3"/>
                  <a:pt x="71" y="6"/>
                </a:cubicBezTo>
                <a:cubicBezTo>
                  <a:pt x="71" y="19"/>
                  <a:pt x="71" y="19"/>
                  <a:pt x="71" y="19"/>
                </a:cubicBezTo>
                <a:cubicBezTo>
                  <a:pt x="62" y="21"/>
                  <a:pt x="54" y="24"/>
                  <a:pt x="46" y="29"/>
                </a:cubicBezTo>
                <a:cubicBezTo>
                  <a:pt x="37" y="20"/>
                  <a:pt x="37" y="20"/>
                  <a:pt x="37" y="20"/>
                </a:cubicBezTo>
                <a:cubicBezTo>
                  <a:pt x="35" y="18"/>
                  <a:pt x="32" y="17"/>
                  <a:pt x="30" y="19"/>
                </a:cubicBezTo>
                <a:cubicBezTo>
                  <a:pt x="18" y="31"/>
                  <a:pt x="18" y="31"/>
                  <a:pt x="18" y="31"/>
                </a:cubicBezTo>
                <a:cubicBezTo>
                  <a:pt x="17" y="32"/>
                  <a:pt x="17" y="36"/>
                  <a:pt x="19" y="38"/>
                </a:cubicBezTo>
                <a:cubicBezTo>
                  <a:pt x="29" y="47"/>
                  <a:pt x="29" y="47"/>
                  <a:pt x="29" y="47"/>
                </a:cubicBezTo>
                <a:cubicBezTo>
                  <a:pt x="24" y="54"/>
                  <a:pt x="20" y="62"/>
                  <a:pt x="19" y="71"/>
                </a:cubicBezTo>
                <a:cubicBezTo>
                  <a:pt x="6" y="71"/>
                  <a:pt x="6" y="71"/>
                  <a:pt x="6" y="71"/>
                </a:cubicBezTo>
                <a:cubicBezTo>
                  <a:pt x="2" y="71"/>
                  <a:pt x="0" y="73"/>
                  <a:pt x="0" y="75"/>
                </a:cubicBezTo>
                <a:cubicBezTo>
                  <a:pt x="0" y="92"/>
                  <a:pt x="0" y="92"/>
                  <a:pt x="0" y="92"/>
                </a:cubicBezTo>
                <a:cubicBezTo>
                  <a:pt x="0" y="94"/>
                  <a:pt x="2" y="96"/>
                  <a:pt x="6" y="96"/>
                </a:cubicBezTo>
                <a:cubicBezTo>
                  <a:pt x="19" y="96"/>
                  <a:pt x="19" y="96"/>
                  <a:pt x="19" y="96"/>
                </a:cubicBezTo>
                <a:cubicBezTo>
                  <a:pt x="20" y="105"/>
                  <a:pt x="24" y="113"/>
                  <a:pt x="29" y="120"/>
                </a:cubicBezTo>
                <a:cubicBezTo>
                  <a:pt x="19" y="130"/>
                  <a:pt x="19" y="130"/>
                  <a:pt x="19" y="130"/>
                </a:cubicBezTo>
                <a:cubicBezTo>
                  <a:pt x="17" y="132"/>
                  <a:pt x="17" y="135"/>
                  <a:pt x="18" y="137"/>
                </a:cubicBezTo>
                <a:cubicBezTo>
                  <a:pt x="30" y="148"/>
                  <a:pt x="30" y="148"/>
                  <a:pt x="30" y="148"/>
                </a:cubicBezTo>
                <a:cubicBezTo>
                  <a:pt x="32" y="150"/>
                  <a:pt x="35" y="150"/>
                  <a:pt x="37" y="147"/>
                </a:cubicBezTo>
                <a:cubicBezTo>
                  <a:pt x="46" y="138"/>
                  <a:pt x="46" y="138"/>
                  <a:pt x="46" y="138"/>
                </a:cubicBezTo>
                <a:cubicBezTo>
                  <a:pt x="54" y="143"/>
                  <a:pt x="62" y="147"/>
                  <a:pt x="71" y="148"/>
                </a:cubicBezTo>
                <a:cubicBezTo>
                  <a:pt x="71" y="161"/>
                  <a:pt x="71" y="161"/>
                  <a:pt x="71" y="161"/>
                </a:cubicBezTo>
                <a:cubicBezTo>
                  <a:pt x="71" y="164"/>
                  <a:pt x="73" y="167"/>
                  <a:pt x="75" y="167"/>
                </a:cubicBezTo>
                <a:cubicBezTo>
                  <a:pt x="92" y="167"/>
                  <a:pt x="92" y="167"/>
                  <a:pt x="92" y="167"/>
                </a:cubicBezTo>
                <a:cubicBezTo>
                  <a:pt x="94" y="167"/>
                  <a:pt x="96" y="164"/>
                  <a:pt x="96" y="161"/>
                </a:cubicBezTo>
                <a:cubicBezTo>
                  <a:pt x="96" y="148"/>
                  <a:pt x="96" y="148"/>
                  <a:pt x="96" y="148"/>
                </a:cubicBezTo>
                <a:cubicBezTo>
                  <a:pt x="105" y="147"/>
                  <a:pt x="113" y="143"/>
                  <a:pt x="120" y="138"/>
                </a:cubicBezTo>
                <a:cubicBezTo>
                  <a:pt x="129" y="147"/>
                  <a:pt x="129" y="147"/>
                  <a:pt x="129" y="147"/>
                </a:cubicBezTo>
                <a:cubicBezTo>
                  <a:pt x="131" y="150"/>
                  <a:pt x="135" y="150"/>
                  <a:pt x="136" y="148"/>
                </a:cubicBezTo>
                <a:cubicBezTo>
                  <a:pt x="148" y="137"/>
                  <a:pt x="148" y="137"/>
                  <a:pt x="148" y="137"/>
                </a:cubicBezTo>
                <a:cubicBezTo>
                  <a:pt x="150" y="135"/>
                  <a:pt x="149" y="132"/>
                  <a:pt x="147" y="130"/>
                </a:cubicBezTo>
                <a:cubicBezTo>
                  <a:pt x="138" y="120"/>
                  <a:pt x="138" y="120"/>
                  <a:pt x="138" y="120"/>
                </a:cubicBezTo>
                <a:cubicBezTo>
                  <a:pt x="143" y="113"/>
                  <a:pt x="146" y="105"/>
                  <a:pt x="148" y="96"/>
                </a:cubicBezTo>
                <a:cubicBezTo>
                  <a:pt x="161" y="96"/>
                  <a:pt x="161" y="96"/>
                  <a:pt x="161" y="96"/>
                </a:cubicBezTo>
                <a:cubicBezTo>
                  <a:pt x="164" y="96"/>
                  <a:pt x="167" y="94"/>
                  <a:pt x="167" y="92"/>
                </a:cubicBezTo>
                <a:cubicBezTo>
                  <a:pt x="167" y="75"/>
                  <a:pt x="167" y="75"/>
                  <a:pt x="167" y="75"/>
                </a:cubicBezTo>
                <a:cubicBezTo>
                  <a:pt x="167" y="73"/>
                  <a:pt x="164" y="71"/>
                  <a:pt x="161" y="71"/>
                </a:cubicBezTo>
                <a:close/>
                <a:moveTo>
                  <a:pt x="83" y="114"/>
                </a:moveTo>
                <a:cubicBezTo>
                  <a:pt x="66" y="114"/>
                  <a:pt x="52" y="101"/>
                  <a:pt x="52" y="84"/>
                </a:cubicBezTo>
                <a:cubicBezTo>
                  <a:pt x="52" y="67"/>
                  <a:pt x="66" y="53"/>
                  <a:pt x="83" y="53"/>
                </a:cubicBezTo>
                <a:cubicBezTo>
                  <a:pt x="100" y="53"/>
                  <a:pt x="114" y="67"/>
                  <a:pt x="114" y="84"/>
                </a:cubicBezTo>
                <a:cubicBezTo>
                  <a:pt x="114" y="101"/>
                  <a:pt x="100" y="114"/>
                  <a:pt x="83" y="114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2341695" y="4065529"/>
            <a:ext cx="318897" cy="316706"/>
          </a:xfrm>
          <a:custGeom>
            <a:rect l="l" t="t" r="r" b="b"/>
            <a:pathLst>
              <a:path w="120" h="120">
                <a:moveTo>
                  <a:pt x="117" y="51"/>
                </a:moveTo>
                <a:cubicBezTo>
                  <a:pt x="108" y="51"/>
                  <a:pt x="108" y="51"/>
                  <a:pt x="108" y="51"/>
                </a:cubicBezTo>
                <a:cubicBezTo>
                  <a:pt x="106" y="44"/>
                  <a:pt x="104" y="38"/>
                  <a:pt x="100" y="33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9" y="25"/>
                  <a:pt x="109" y="23"/>
                  <a:pt x="108" y="22"/>
                </a:cubicBezTo>
                <a:cubicBezTo>
                  <a:pt x="99" y="13"/>
                  <a:pt x="99" y="13"/>
                  <a:pt x="99" y="13"/>
                </a:cubicBezTo>
                <a:cubicBezTo>
                  <a:pt x="98" y="12"/>
                  <a:pt x="96" y="12"/>
                  <a:pt x="94" y="14"/>
                </a:cubicBezTo>
                <a:cubicBezTo>
                  <a:pt x="87" y="20"/>
                  <a:pt x="87" y="20"/>
                  <a:pt x="87" y="20"/>
                </a:cubicBezTo>
                <a:cubicBezTo>
                  <a:pt x="82" y="17"/>
                  <a:pt x="76" y="14"/>
                  <a:pt x="70" y="13"/>
                </a:cubicBezTo>
                <a:cubicBezTo>
                  <a:pt x="70" y="4"/>
                  <a:pt x="70" y="4"/>
                  <a:pt x="70" y="4"/>
                </a:cubicBezTo>
                <a:cubicBezTo>
                  <a:pt x="70" y="1"/>
                  <a:pt x="69" y="0"/>
                  <a:pt x="67" y="0"/>
                </a:cubicBezTo>
                <a:cubicBezTo>
                  <a:pt x="55" y="0"/>
                  <a:pt x="55" y="0"/>
                  <a:pt x="55" y="0"/>
                </a:cubicBezTo>
                <a:cubicBezTo>
                  <a:pt x="53" y="0"/>
                  <a:pt x="52" y="1"/>
                  <a:pt x="52" y="4"/>
                </a:cubicBezTo>
                <a:cubicBezTo>
                  <a:pt x="52" y="13"/>
                  <a:pt x="52" y="13"/>
                  <a:pt x="52" y="13"/>
                </a:cubicBezTo>
                <a:cubicBezTo>
                  <a:pt x="45" y="14"/>
                  <a:pt x="39" y="17"/>
                  <a:pt x="34" y="20"/>
                </a:cubicBezTo>
                <a:cubicBezTo>
                  <a:pt x="28" y="14"/>
                  <a:pt x="28" y="14"/>
                  <a:pt x="28" y="14"/>
                </a:cubicBezTo>
                <a:cubicBezTo>
                  <a:pt x="26" y="12"/>
                  <a:pt x="24" y="12"/>
                  <a:pt x="22" y="13"/>
                </a:cubicBezTo>
                <a:cubicBezTo>
                  <a:pt x="14" y="22"/>
                  <a:pt x="14" y="22"/>
                  <a:pt x="14" y="22"/>
                </a:cubicBezTo>
                <a:cubicBezTo>
                  <a:pt x="13" y="23"/>
                  <a:pt x="13" y="25"/>
                  <a:pt x="15" y="27"/>
                </a:cubicBezTo>
                <a:cubicBezTo>
                  <a:pt x="21" y="33"/>
                  <a:pt x="21" y="33"/>
                  <a:pt x="21" y="33"/>
                </a:cubicBezTo>
                <a:cubicBezTo>
                  <a:pt x="18" y="38"/>
                  <a:pt x="15" y="44"/>
                  <a:pt x="14" y="51"/>
                </a:cubicBezTo>
                <a:cubicBezTo>
                  <a:pt x="5" y="51"/>
                  <a:pt x="5" y="51"/>
                  <a:pt x="5" y="51"/>
                </a:cubicBezTo>
                <a:cubicBezTo>
                  <a:pt x="2" y="51"/>
                  <a:pt x="0" y="52"/>
                  <a:pt x="0" y="54"/>
                </a:cubicBezTo>
                <a:cubicBezTo>
                  <a:pt x="0" y="66"/>
                  <a:pt x="0" y="66"/>
                  <a:pt x="0" y="66"/>
                </a:cubicBezTo>
                <a:cubicBezTo>
                  <a:pt x="0" y="68"/>
                  <a:pt x="2" y="69"/>
                  <a:pt x="5" y="69"/>
                </a:cubicBezTo>
                <a:cubicBezTo>
                  <a:pt x="14" y="69"/>
                  <a:pt x="14" y="69"/>
                  <a:pt x="14" y="69"/>
                </a:cubicBezTo>
                <a:cubicBezTo>
                  <a:pt x="15" y="76"/>
                  <a:pt x="18" y="81"/>
                  <a:pt x="21" y="87"/>
                </a:cubicBezTo>
                <a:cubicBezTo>
                  <a:pt x="15" y="93"/>
                  <a:pt x="15" y="93"/>
                  <a:pt x="15" y="93"/>
                </a:cubicBezTo>
                <a:cubicBezTo>
                  <a:pt x="13" y="95"/>
                  <a:pt x="13" y="97"/>
                  <a:pt x="14" y="98"/>
                </a:cubicBezTo>
                <a:cubicBezTo>
                  <a:pt x="22" y="107"/>
                  <a:pt x="22" y="107"/>
                  <a:pt x="22" y="107"/>
                </a:cubicBezTo>
                <a:cubicBezTo>
                  <a:pt x="24" y="108"/>
                  <a:pt x="26" y="108"/>
                  <a:pt x="28" y="106"/>
                </a:cubicBezTo>
                <a:cubicBezTo>
                  <a:pt x="34" y="100"/>
                  <a:pt x="34" y="100"/>
                  <a:pt x="34" y="100"/>
                </a:cubicBezTo>
                <a:cubicBezTo>
                  <a:pt x="39" y="103"/>
                  <a:pt x="45" y="106"/>
                  <a:pt x="52" y="107"/>
                </a:cubicBezTo>
                <a:cubicBezTo>
                  <a:pt x="52" y="116"/>
                  <a:pt x="52" y="116"/>
                  <a:pt x="52" y="116"/>
                </a:cubicBezTo>
                <a:cubicBezTo>
                  <a:pt x="52" y="118"/>
                  <a:pt x="53" y="120"/>
                  <a:pt x="55" y="120"/>
                </a:cubicBezTo>
                <a:cubicBezTo>
                  <a:pt x="67" y="120"/>
                  <a:pt x="67" y="120"/>
                  <a:pt x="67" y="120"/>
                </a:cubicBezTo>
                <a:cubicBezTo>
                  <a:pt x="69" y="120"/>
                  <a:pt x="70" y="118"/>
                  <a:pt x="70" y="116"/>
                </a:cubicBezTo>
                <a:cubicBezTo>
                  <a:pt x="70" y="107"/>
                  <a:pt x="70" y="107"/>
                  <a:pt x="70" y="107"/>
                </a:cubicBezTo>
                <a:cubicBezTo>
                  <a:pt x="76" y="106"/>
                  <a:pt x="82" y="103"/>
                  <a:pt x="87" y="100"/>
                </a:cubicBezTo>
                <a:cubicBezTo>
                  <a:pt x="94" y="106"/>
                  <a:pt x="94" y="106"/>
                  <a:pt x="94" y="106"/>
                </a:cubicBezTo>
                <a:cubicBezTo>
                  <a:pt x="96" y="108"/>
                  <a:pt x="98" y="108"/>
                  <a:pt x="99" y="107"/>
                </a:cubicBezTo>
                <a:cubicBezTo>
                  <a:pt x="108" y="98"/>
                  <a:pt x="108" y="98"/>
                  <a:pt x="108" y="98"/>
                </a:cubicBezTo>
                <a:cubicBezTo>
                  <a:pt x="109" y="97"/>
                  <a:pt x="109" y="95"/>
                  <a:pt x="107" y="93"/>
                </a:cubicBezTo>
                <a:cubicBezTo>
                  <a:pt x="100" y="87"/>
                  <a:pt x="100" y="87"/>
                  <a:pt x="100" y="87"/>
                </a:cubicBezTo>
                <a:cubicBezTo>
                  <a:pt x="104" y="81"/>
                  <a:pt x="106" y="76"/>
                  <a:pt x="108" y="69"/>
                </a:cubicBezTo>
                <a:cubicBezTo>
                  <a:pt x="117" y="69"/>
                  <a:pt x="117" y="69"/>
                  <a:pt x="117" y="69"/>
                </a:cubicBezTo>
                <a:cubicBezTo>
                  <a:pt x="119" y="69"/>
                  <a:pt x="121" y="68"/>
                  <a:pt x="121" y="66"/>
                </a:cubicBezTo>
                <a:cubicBezTo>
                  <a:pt x="121" y="54"/>
                  <a:pt x="121" y="54"/>
                  <a:pt x="121" y="54"/>
                </a:cubicBezTo>
                <a:cubicBezTo>
                  <a:pt x="121" y="52"/>
                  <a:pt x="119" y="51"/>
                  <a:pt x="117" y="51"/>
                </a:cubicBezTo>
                <a:close/>
                <a:moveTo>
                  <a:pt x="61" y="82"/>
                </a:moveTo>
                <a:cubicBezTo>
                  <a:pt x="48" y="82"/>
                  <a:pt x="38" y="72"/>
                  <a:pt x="38" y="60"/>
                </a:cubicBezTo>
                <a:cubicBezTo>
                  <a:pt x="38" y="48"/>
                  <a:pt x="48" y="38"/>
                  <a:pt x="61" y="38"/>
                </a:cubicBezTo>
                <a:cubicBezTo>
                  <a:pt x="73" y="38"/>
                  <a:pt x="83" y="48"/>
                  <a:pt x="83" y="60"/>
                </a:cubicBezTo>
                <a:cubicBezTo>
                  <a:pt x="83" y="72"/>
                  <a:pt x="73" y="82"/>
                  <a:pt x="61" y="82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74934" y="4210981"/>
            <a:ext cx="239744" cy="269843"/>
          </a:xfrm>
          <a:custGeom>
            <a:rect l="l" t="t" r="r" b="b"/>
            <a:pathLst>
              <a:path w="91" h="102">
                <a:moveTo>
                  <a:pt x="76" y="45"/>
                </a:moveTo>
                <a:cubicBezTo>
                  <a:pt x="65" y="52"/>
                  <a:pt x="54" y="52"/>
                  <a:pt x="50" y="52"/>
                </a:cubicBezTo>
                <a:cubicBezTo>
                  <a:pt x="11" y="102"/>
                  <a:pt x="11" y="102"/>
                  <a:pt x="11" y="102"/>
                </a:cubicBezTo>
                <a:cubicBezTo>
                  <a:pt x="0" y="93"/>
                  <a:pt x="0" y="93"/>
                  <a:pt x="0" y="93"/>
                </a:cubicBezTo>
                <a:cubicBezTo>
                  <a:pt x="43" y="47"/>
                  <a:pt x="43" y="47"/>
                  <a:pt x="43" y="47"/>
                </a:cubicBezTo>
                <a:cubicBezTo>
                  <a:pt x="42" y="43"/>
                  <a:pt x="40" y="32"/>
                  <a:pt x="45" y="19"/>
                </a:cubicBezTo>
                <a:cubicBezTo>
                  <a:pt x="52" y="4"/>
                  <a:pt x="70" y="0"/>
                  <a:pt x="70" y="0"/>
                </a:cubicBezTo>
                <a:cubicBezTo>
                  <a:pt x="67" y="22"/>
                  <a:pt x="67" y="22"/>
                  <a:pt x="67" y="22"/>
                </a:cubicBezTo>
                <a:cubicBezTo>
                  <a:pt x="68" y="21"/>
                  <a:pt x="69" y="21"/>
                  <a:pt x="70" y="22"/>
                </a:cubicBezTo>
                <a:cubicBezTo>
                  <a:pt x="70" y="22"/>
                  <a:pt x="70" y="23"/>
                  <a:pt x="70" y="24"/>
                </a:cubicBezTo>
                <a:cubicBezTo>
                  <a:pt x="91" y="17"/>
                  <a:pt x="91" y="17"/>
                  <a:pt x="91" y="17"/>
                </a:cubicBezTo>
                <a:cubicBezTo>
                  <a:pt x="91" y="17"/>
                  <a:pt x="90" y="36"/>
                  <a:pt x="76" y="45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836987" y="4396146"/>
            <a:ext cx="461677" cy="429292"/>
          </a:xfrm>
          <a:custGeom>
            <a:rect l="l" t="t" r="r" b="b"/>
            <a:pathLst>
              <a:path w="175" h="163">
                <a:moveTo>
                  <a:pt x="77" y="0"/>
                </a:moveTo>
                <a:cubicBezTo>
                  <a:pt x="95" y="0"/>
                  <a:pt x="112" y="6"/>
                  <a:pt x="127" y="16"/>
                </a:cubicBezTo>
                <a:cubicBezTo>
                  <a:pt x="107" y="40"/>
                  <a:pt x="107" y="40"/>
                  <a:pt x="107" y="40"/>
                </a:cubicBezTo>
                <a:cubicBezTo>
                  <a:pt x="100" y="36"/>
                  <a:pt x="92" y="34"/>
                  <a:pt x="84" y="34"/>
                </a:cubicBezTo>
                <a:cubicBezTo>
                  <a:pt x="59" y="34"/>
                  <a:pt x="41" y="54"/>
                  <a:pt x="44" y="80"/>
                </a:cubicBezTo>
                <a:cubicBezTo>
                  <a:pt x="47" y="105"/>
                  <a:pt x="70" y="125"/>
                  <a:pt x="96" y="125"/>
                </a:cubicBezTo>
                <a:cubicBezTo>
                  <a:pt x="121" y="125"/>
                  <a:pt x="138" y="105"/>
                  <a:pt x="135" y="80"/>
                </a:cubicBezTo>
                <a:cubicBezTo>
                  <a:pt x="134" y="71"/>
                  <a:pt x="130" y="63"/>
                  <a:pt x="125" y="56"/>
                </a:cubicBezTo>
                <a:cubicBezTo>
                  <a:pt x="145" y="32"/>
                  <a:pt x="145" y="32"/>
                  <a:pt x="145" y="32"/>
                </a:cubicBezTo>
                <a:cubicBezTo>
                  <a:pt x="158" y="46"/>
                  <a:pt x="166" y="63"/>
                  <a:pt x="169" y="82"/>
                </a:cubicBezTo>
                <a:cubicBezTo>
                  <a:pt x="175" y="127"/>
                  <a:pt x="143" y="163"/>
                  <a:pt x="98" y="163"/>
                </a:cubicBezTo>
                <a:cubicBezTo>
                  <a:pt x="53" y="163"/>
                  <a:pt x="12" y="127"/>
                  <a:pt x="6" y="82"/>
                </a:cubicBezTo>
                <a:cubicBezTo>
                  <a:pt x="0" y="37"/>
                  <a:pt x="31" y="0"/>
                  <a:pt x="77" y="0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4976433" y="4512066"/>
            <a:ext cx="195167" cy="181737"/>
          </a:xfrm>
          <a:custGeom>
            <a:rect l="l" t="t" r="r" b="b"/>
            <a:pathLst>
              <a:path w="74" h="69">
                <a:moveTo>
                  <a:pt x="42" y="69"/>
                </a:moveTo>
                <a:cubicBezTo>
                  <a:pt x="23" y="69"/>
                  <a:pt x="5" y="54"/>
                  <a:pt x="3" y="35"/>
                </a:cubicBezTo>
                <a:cubicBezTo>
                  <a:pt x="0" y="16"/>
                  <a:pt x="14" y="0"/>
                  <a:pt x="33" y="0"/>
                </a:cubicBezTo>
                <a:cubicBezTo>
                  <a:pt x="38" y="0"/>
                  <a:pt x="44" y="2"/>
                  <a:pt x="49" y="4"/>
                </a:cubicBezTo>
                <a:cubicBezTo>
                  <a:pt x="48" y="6"/>
                  <a:pt x="48" y="9"/>
                  <a:pt x="49" y="11"/>
                </a:cubicBezTo>
                <a:cubicBezTo>
                  <a:pt x="36" y="30"/>
                  <a:pt x="36" y="30"/>
                  <a:pt x="36" y="30"/>
                </a:cubicBezTo>
                <a:cubicBezTo>
                  <a:pt x="42" y="35"/>
                  <a:pt x="42" y="35"/>
                  <a:pt x="42" y="35"/>
                </a:cubicBezTo>
                <a:cubicBezTo>
                  <a:pt x="59" y="20"/>
                  <a:pt x="59" y="20"/>
                  <a:pt x="59" y="20"/>
                </a:cubicBezTo>
                <a:cubicBezTo>
                  <a:pt x="59" y="20"/>
                  <a:pt x="60" y="20"/>
                  <a:pt x="60" y="20"/>
                </a:cubicBezTo>
                <a:cubicBezTo>
                  <a:pt x="62" y="20"/>
                  <a:pt x="64" y="19"/>
                  <a:pt x="66" y="18"/>
                </a:cubicBezTo>
                <a:cubicBezTo>
                  <a:pt x="69" y="23"/>
                  <a:pt x="71" y="29"/>
                  <a:pt x="72" y="35"/>
                </a:cubicBezTo>
                <a:cubicBezTo>
                  <a:pt x="74" y="54"/>
                  <a:pt x="61" y="69"/>
                  <a:pt x="42" y="69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5084541" y="4461869"/>
            <a:ext cx="113728" cy="129349"/>
          </a:xfrm>
          <a:custGeom>
            <a:rect l="l" t="t" r="r" b="b"/>
            <a:pathLst>
              <a:path w="43" h="49">
                <a:moveTo>
                  <a:pt x="13" y="31"/>
                </a:moveTo>
                <a:cubicBezTo>
                  <a:pt x="11" y="28"/>
                  <a:pt x="12" y="25"/>
                  <a:pt x="14" y="22"/>
                </a:cubicBezTo>
                <a:cubicBezTo>
                  <a:pt x="32" y="0"/>
                  <a:pt x="32" y="0"/>
                  <a:pt x="32" y="0"/>
                </a:cubicBezTo>
                <a:cubicBezTo>
                  <a:pt x="43" y="9"/>
                  <a:pt x="43" y="9"/>
                  <a:pt x="43" y="9"/>
                </a:cubicBezTo>
                <a:cubicBezTo>
                  <a:pt x="24" y="32"/>
                  <a:pt x="24" y="32"/>
                  <a:pt x="24" y="32"/>
                </a:cubicBezTo>
                <a:cubicBezTo>
                  <a:pt x="22" y="34"/>
                  <a:pt x="19" y="35"/>
                  <a:pt x="17" y="34"/>
                </a:cubicBezTo>
                <a:cubicBezTo>
                  <a:pt x="1" y="49"/>
                  <a:pt x="1" y="49"/>
                  <a:pt x="1" y="49"/>
                </a:cubicBezTo>
                <a:cubicBezTo>
                  <a:pt x="0" y="48"/>
                  <a:pt x="0" y="48"/>
                  <a:pt x="0" y="48"/>
                </a:cubicBezTo>
                <a:lnTo>
                  <a:pt x="13" y="31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3782073" y="2655299"/>
            <a:ext cx="168233" cy="183703"/>
          </a:xfrm>
          <a:custGeom>
            <a:rect l="l" t="t" r="r" b="b"/>
            <a:pathLst>
              <a:path w="125" h="140">
                <a:moveTo>
                  <a:pt x="0" y="57"/>
                </a:moveTo>
                <a:lnTo>
                  <a:pt x="48" y="0"/>
                </a:lnTo>
                <a:lnTo>
                  <a:pt x="126" y="85"/>
                </a:lnTo>
                <a:lnTo>
                  <a:pt x="78" y="140"/>
                </a:lnTo>
                <a:lnTo>
                  <a:pt x="0" y="57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3564454" y="2751018"/>
            <a:ext cx="296432" cy="326720"/>
          </a:xfrm>
          <a:custGeom>
            <a:rect l="l" t="t" r="r" b="b"/>
            <a:pathLst>
              <a:path w="94" h="105">
                <a:moveTo>
                  <a:pt x="70" y="0"/>
                </a:moveTo>
                <a:cubicBezTo>
                  <a:pt x="63" y="9"/>
                  <a:pt x="63" y="9"/>
                  <a:pt x="63" y="9"/>
                </a:cubicBezTo>
                <a:cubicBezTo>
                  <a:pt x="21" y="30"/>
                  <a:pt x="21" y="30"/>
                  <a:pt x="21" y="30"/>
                </a:cubicBezTo>
                <a:cubicBezTo>
                  <a:pt x="20" y="30"/>
                  <a:pt x="14" y="33"/>
                  <a:pt x="12" y="37"/>
                </a:cubicBezTo>
                <a:cubicBezTo>
                  <a:pt x="10" y="40"/>
                  <a:pt x="2" y="67"/>
                  <a:pt x="1" y="70"/>
                </a:cubicBezTo>
                <a:cubicBezTo>
                  <a:pt x="0" y="71"/>
                  <a:pt x="0" y="75"/>
                  <a:pt x="0" y="77"/>
                </a:cubicBezTo>
                <a:cubicBezTo>
                  <a:pt x="0" y="78"/>
                  <a:pt x="2" y="93"/>
                  <a:pt x="3" y="102"/>
                </a:cubicBezTo>
                <a:cubicBezTo>
                  <a:pt x="3" y="103"/>
                  <a:pt x="3" y="103"/>
                  <a:pt x="3" y="103"/>
                </a:cubicBezTo>
                <a:cubicBezTo>
                  <a:pt x="3" y="103"/>
                  <a:pt x="3" y="103"/>
                  <a:pt x="3" y="103"/>
                </a:cubicBezTo>
                <a:cubicBezTo>
                  <a:pt x="3" y="103"/>
                  <a:pt x="3" y="104"/>
                  <a:pt x="4" y="105"/>
                </a:cubicBezTo>
                <a:cubicBezTo>
                  <a:pt x="4" y="81"/>
                  <a:pt x="4" y="81"/>
                  <a:pt x="4" y="81"/>
                </a:cubicBezTo>
                <a:cubicBezTo>
                  <a:pt x="20" y="81"/>
                  <a:pt x="20" y="81"/>
                  <a:pt x="20" y="81"/>
                </a:cubicBezTo>
                <a:cubicBezTo>
                  <a:pt x="20" y="75"/>
                  <a:pt x="20" y="75"/>
                  <a:pt x="20" y="75"/>
                </a:cubicBezTo>
                <a:cubicBezTo>
                  <a:pt x="30" y="58"/>
                  <a:pt x="30" y="58"/>
                  <a:pt x="30" y="58"/>
                </a:cubicBezTo>
                <a:cubicBezTo>
                  <a:pt x="32" y="59"/>
                  <a:pt x="37" y="61"/>
                  <a:pt x="40" y="62"/>
                </a:cubicBezTo>
                <a:cubicBezTo>
                  <a:pt x="39" y="64"/>
                  <a:pt x="37" y="68"/>
                  <a:pt x="37" y="69"/>
                </a:cubicBezTo>
                <a:cubicBezTo>
                  <a:pt x="36" y="71"/>
                  <a:pt x="30" y="78"/>
                  <a:pt x="27" y="83"/>
                </a:cubicBezTo>
                <a:cubicBezTo>
                  <a:pt x="25" y="85"/>
                  <a:pt x="24" y="90"/>
                  <a:pt x="28" y="93"/>
                </a:cubicBezTo>
                <a:cubicBezTo>
                  <a:pt x="29" y="94"/>
                  <a:pt x="31" y="95"/>
                  <a:pt x="33" y="95"/>
                </a:cubicBezTo>
                <a:cubicBezTo>
                  <a:pt x="37" y="95"/>
                  <a:pt x="41" y="92"/>
                  <a:pt x="41" y="92"/>
                </a:cubicBezTo>
                <a:cubicBezTo>
                  <a:pt x="41" y="92"/>
                  <a:pt x="41" y="92"/>
                  <a:pt x="41" y="92"/>
                </a:cubicBezTo>
                <a:cubicBezTo>
                  <a:pt x="41" y="92"/>
                  <a:pt x="41" y="92"/>
                  <a:pt x="41" y="92"/>
                </a:cubicBezTo>
                <a:cubicBezTo>
                  <a:pt x="41" y="91"/>
                  <a:pt x="56" y="74"/>
                  <a:pt x="63" y="71"/>
                </a:cubicBezTo>
                <a:cubicBezTo>
                  <a:pt x="69" y="68"/>
                  <a:pt x="87" y="54"/>
                  <a:pt x="87" y="36"/>
                </a:cubicBezTo>
                <a:cubicBezTo>
                  <a:pt x="94" y="26"/>
                  <a:pt x="94" y="26"/>
                  <a:pt x="94" y="26"/>
                </a:cubicBezTo>
                <a:lnTo>
                  <a:pt x="7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3390861" y="3012170"/>
            <a:ext cx="467288" cy="345102"/>
          </a:xfrm>
          <a:custGeom>
            <a:rect l="l" t="t" r="r" b="b"/>
            <a:pathLst>
              <a:path w="148" h="110">
                <a:moveTo>
                  <a:pt x="124" y="49"/>
                </a:moveTo>
                <a:cubicBezTo>
                  <a:pt x="124" y="104"/>
                  <a:pt x="124" y="104"/>
                  <a:pt x="124" y="104"/>
                </a:cubicBezTo>
                <a:cubicBezTo>
                  <a:pt x="117" y="104"/>
                  <a:pt x="117" y="104"/>
                  <a:pt x="117" y="104"/>
                </a:cubicBezTo>
                <a:cubicBezTo>
                  <a:pt x="117" y="29"/>
                  <a:pt x="117" y="29"/>
                  <a:pt x="117" y="29"/>
                </a:cubicBezTo>
                <a:cubicBezTo>
                  <a:pt x="93" y="29"/>
                  <a:pt x="93" y="29"/>
                  <a:pt x="93" y="29"/>
                </a:cubicBezTo>
                <a:cubicBezTo>
                  <a:pt x="93" y="104"/>
                  <a:pt x="93" y="104"/>
                  <a:pt x="93" y="104"/>
                </a:cubicBezTo>
                <a:cubicBezTo>
                  <a:pt x="86" y="104"/>
                  <a:pt x="86" y="104"/>
                  <a:pt x="86" y="104"/>
                </a:cubicBezTo>
                <a:cubicBezTo>
                  <a:pt x="86" y="14"/>
                  <a:pt x="86" y="14"/>
                  <a:pt x="86" y="14"/>
                </a:cubicBezTo>
                <a:cubicBezTo>
                  <a:pt x="83" y="13"/>
                  <a:pt x="81" y="12"/>
                  <a:pt x="80" y="10"/>
                </a:cubicBezTo>
                <a:cubicBezTo>
                  <a:pt x="77" y="7"/>
                  <a:pt x="77" y="3"/>
                  <a:pt x="78" y="0"/>
                </a:cubicBezTo>
                <a:cubicBezTo>
                  <a:pt x="62" y="0"/>
                  <a:pt x="62" y="0"/>
                  <a:pt x="62" y="0"/>
                </a:cubicBezTo>
                <a:cubicBezTo>
                  <a:pt x="62" y="104"/>
                  <a:pt x="62" y="104"/>
                  <a:pt x="62" y="104"/>
                </a:cubicBezTo>
                <a:cubicBezTo>
                  <a:pt x="55" y="104"/>
                  <a:pt x="55" y="104"/>
                  <a:pt x="55" y="104"/>
                </a:cubicBezTo>
                <a:cubicBezTo>
                  <a:pt x="55" y="36"/>
                  <a:pt x="55" y="36"/>
                  <a:pt x="55" y="36"/>
                </a:cubicBezTo>
                <a:cubicBezTo>
                  <a:pt x="31" y="36"/>
                  <a:pt x="31" y="36"/>
                  <a:pt x="31" y="36"/>
                </a:cubicBezTo>
                <a:cubicBezTo>
                  <a:pt x="31" y="104"/>
                  <a:pt x="31" y="104"/>
                  <a:pt x="31" y="104"/>
                </a:cubicBezTo>
                <a:cubicBezTo>
                  <a:pt x="24" y="104"/>
                  <a:pt x="24" y="104"/>
                  <a:pt x="24" y="104"/>
                </a:cubicBezTo>
                <a:cubicBezTo>
                  <a:pt x="24" y="66"/>
                  <a:pt x="24" y="66"/>
                  <a:pt x="24" y="66"/>
                </a:cubicBezTo>
                <a:cubicBezTo>
                  <a:pt x="0" y="66"/>
                  <a:pt x="0" y="66"/>
                  <a:pt x="0" y="66"/>
                </a:cubicBezTo>
                <a:cubicBezTo>
                  <a:pt x="0" y="104"/>
                  <a:pt x="0" y="104"/>
                  <a:pt x="0" y="104"/>
                </a:cubicBezTo>
                <a:cubicBezTo>
                  <a:pt x="0" y="111"/>
                  <a:pt x="0" y="111"/>
                  <a:pt x="0" y="111"/>
                </a:cubicBezTo>
                <a:cubicBezTo>
                  <a:pt x="148" y="111"/>
                  <a:pt x="148" y="111"/>
                  <a:pt x="148" y="111"/>
                </a:cubicBezTo>
                <a:cubicBezTo>
                  <a:pt x="148" y="104"/>
                  <a:pt x="148" y="104"/>
                  <a:pt x="148" y="104"/>
                </a:cubicBezTo>
                <a:cubicBezTo>
                  <a:pt x="148" y="49"/>
                  <a:pt x="148" y="49"/>
                  <a:pt x="148" y="49"/>
                </a:cubicBezTo>
                <a:lnTo>
                  <a:pt x="124" y="49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TextBox 37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分析干燥实验的影响因素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分析并了解影响干燥实验结果的因素，如温度、湿度、压力、气流速度、物料性质等。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学习如何控制和优化实验条件，以提高实验的准确性和可靠性，为实际应用提供可靠的依据。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93306" y="1990837"/>
            <a:ext cx="7405389" cy="1138956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651635" y="3830878"/>
            <a:ext cx="8888730" cy="151066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实验材料与设备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017700" y="5577969"/>
            <a:ext cx="2156600" cy="6380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C214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本实验所用的原料为纯度为99.9%的氯化钠（NaCl）晶体。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原料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t="12500" b="12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溶剂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催化剂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实验中使用的溶剂为去离子水。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本实验所用的催化剂为硫酸（H2SO4）。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6" name="AutoShape 2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TextBox 4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实验材料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2076105" y="2148223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TextBox 3"/>
          <p:cNvSpPr txBox="1"/>
          <p:nvPr/>
        </p:nvSpPr>
        <p:spPr>
          <a:xfrm>
            <a:off x="2130122" y="1133367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干燥箱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67265" y="1629392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用于对样品进行加热干燥。</a:t>
            </a:r>
          </a:p>
        </p:txBody>
      </p:sp>
      <p:sp>
        <p:nvSpPr>
          <p:cNvPr id="5" name="AutoShape 5"/>
          <p:cNvSpPr/>
          <p:nvPr/>
        </p:nvSpPr>
        <p:spPr>
          <a:xfrm rot="2700000">
            <a:off x="869478" y="1627599"/>
            <a:ext cx="1044352" cy="1044352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106151" y="1893154"/>
            <a:ext cx="513241" cy="513241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2454057" y="3429801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" name="TextBox 8"/>
          <p:cNvSpPr txBox="1"/>
          <p:nvPr/>
        </p:nvSpPr>
        <p:spPr>
          <a:xfrm>
            <a:off x="2508074" y="2414945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电子天平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545217" y="2910971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用于称量样品的质量。</a:t>
            </a:r>
          </a:p>
        </p:txBody>
      </p:sp>
      <p:sp>
        <p:nvSpPr>
          <p:cNvPr id="10" name="AutoShape 10"/>
          <p:cNvSpPr/>
          <p:nvPr/>
        </p:nvSpPr>
        <p:spPr>
          <a:xfrm rot="2700000">
            <a:off x="1247430" y="2909177"/>
            <a:ext cx="1044352" cy="1044352"/>
          </a:xfrm>
          <a:prstGeom prst="teardrop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2076105" y="4711380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2130122" y="369652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烧杯和玻璃棒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167265" y="4192549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用于溶解和搅拌溶液。</a:t>
            </a:r>
          </a:p>
        </p:txBody>
      </p:sp>
      <p:sp>
        <p:nvSpPr>
          <p:cNvPr id="14" name="AutoShape 14"/>
          <p:cNvSpPr/>
          <p:nvPr/>
        </p:nvSpPr>
        <p:spPr>
          <a:xfrm rot="2700000">
            <a:off x="869478" y="4190755"/>
            <a:ext cx="1044352" cy="1044352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5" name="Connector 15"/>
          <p:cNvCxnSpPr/>
          <p:nvPr/>
        </p:nvCxnSpPr>
        <p:spPr>
          <a:xfrm>
            <a:off x="2454057" y="5992957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TextBox 16"/>
          <p:cNvSpPr txBox="1"/>
          <p:nvPr/>
        </p:nvSpPr>
        <p:spPr>
          <a:xfrm>
            <a:off x="2508074" y="4978101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温度计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45217" y="5474127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用于测量溶液的温度。</a:t>
            </a:r>
          </a:p>
        </p:txBody>
      </p:sp>
      <p:sp>
        <p:nvSpPr>
          <p:cNvPr id="18" name="AutoShape 18"/>
          <p:cNvSpPr/>
          <p:nvPr/>
        </p:nvSpPr>
        <p:spPr>
          <a:xfrm rot="2700000">
            <a:off x="1247430" y="5472333"/>
            <a:ext cx="1044352" cy="1044352"/>
          </a:xfrm>
          <a:prstGeom prst="teardrop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 rot="-2700000">
            <a:off x="1437430" y="3136214"/>
            <a:ext cx="604615" cy="604615"/>
          </a:xfrm>
          <a:custGeom>
            <a:rect l="l" t="t" r="r" b="b"/>
            <a:pathLst>
              <a:path w="304800" h="304800">
                <a:moveTo>
                  <a:pt x="222609" y="281264"/>
                </a:moveTo>
                <a:cubicBezTo>
                  <a:pt x="222609" y="281264"/>
                  <a:pt x="225800" y="262099"/>
                  <a:pt x="206121" y="238696"/>
                </a:cubicBezTo>
                <a:cubicBezTo>
                  <a:pt x="225276" y="184966"/>
                  <a:pt x="227933" y="136036"/>
                  <a:pt x="227933" y="136036"/>
                </a:cubicBezTo>
                <a:cubicBezTo>
                  <a:pt x="227933" y="136036"/>
                  <a:pt x="267300" y="145085"/>
                  <a:pt x="267300" y="183909"/>
                </a:cubicBezTo>
                <a:cubicBezTo>
                  <a:pt x="267291" y="250403"/>
                  <a:pt x="222609" y="281264"/>
                  <a:pt x="222609" y="281264"/>
                </a:cubicBezTo>
                <a:close/>
                <a:moveTo>
                  <a:pt x="114100" y="257918"/>
                </a:moveTo>
                <a:cubicBezTo>
                  <a:pt x="114100" y="257918"/>
                  <a:pt x="87735" y="173307"/>
                  <a:pt x="87735" y="138208"/>
                </a:cubicBezTo>
                <a:cubicBezTo>
                  <a:pt x="87735" y="122415"/>
                  <a:pt x="89516" y="108366"/>
                  <a:pt x="92288" y="95612"/>
                </a:cubicBezTo>
                <a:lnTo>
                  <a:pt x="212398" y="95612"/>
                </a:lnTo>
                <a:cubicBezTo>
                  <a:pt x="215189" y="108375"/>
                  <a:pt x="216980" y="122434"/>
                  <a:pt x="216980" y="138217"/>
                </a:cubicBezTo>
                <a:cubicBezTo>
                  <a:pt x="216980" y="172784"/>
                  <a:pt x="190691" y="257918"/>
                  <a:pt x="190691" y="257918"/>
                </a:cubicBezTo>
                <a:lnTo>
                  <a:pt x="114100" y="257918"/>
                </a:lnTo>
                <a:close/>
                <a:moveTo>
                  <a:pt x="152305" y="114957"/>
                </a:moveTo>
                <a:cubicBezTo>
                  <a:pt x="138798" y="114957"/>
                  <a:pt x="127845" y="125911"/>
                  <a:pt x="127845" y="139427"/>
                </a:cubicBezTo>
                <a:cubicBezTo>
                  <a:pt x="127845" y="152933"/>
                  <a:pt x="138798" y="163897"/>
                  <a:pt x="152305" y="163897"/>
                </a:cubicBezTo>
                <a:cubicBezTo>
                  <a:pt x="165811" y="163897"/>
                  <a:pt x="176774" y="152943"/>
                  <a:pt x="176774" y="139427"/>
                </a:cubicBezTo>
                <a:cubicBezTo>
                  <a:pt x="176784" y="125911"/>
                  <a:pt x="165821" y="114957"/>
                  <a:pt x="152305" y="114957"/>
                </a:cubicBezTo>
                <a:close/>
                <a:moveTo>
                  <a:pt x="147047" y="5677"/>
                </a:moveTo>
                <a:lnTo>
                  <a:pt x="147047" y="-27642"/>
                </a:lnTo>
                <a:lnTo>
                  <a:pt x="156572" y="-27642"/>
                </a:lnTo>
                <a:lnTo>
                  <a:pt x="156572" y="4829"/>
                </a:lnTo>
                <a:cubicBezTo>
                  <a:pt x="167459" y="12754"/>
                  <a:pt x="196920" y="37957"/>
                  <a:pt x="210245" y="86506"/>
                </a:cubicBezTo>
                <a:lnTo>
                  <a:pt x="94421" y="86506"/>
                </a:lnTo>
                <a:cubicBezTo>
                  <a:pt x="107299" y="39291"/>
                  <a:pt x="135341" y="14364"/>
                  <a:pt x="147047" y="5677"/>
                </a:cubicBezTo>
                <a:close/>
                <a:moveTo>
                  <a:pt x="82191" y="281264"/>
                </a:moveTo>
                <a:cubicBezTo>
                  <a:pt x="82191" y="281264"/>
                  <a:pt x="37509" y="250403"/>
                  <a:pt x="37509" y="183909"/>
                </a:cubicBezTo>
                <a:cubicBezTo>
                  <a:pt x="37509" y="145085"/>
                  <a:pt x="76876" y="136036"/>
                  <a:pt x="76876" y="136036"/>
                </a:cubicBezTo>
                <a:cubicBezTo>
                  <a:pt x="76876" y="136036"/>
                  <a:pt x="79534" y="184966"/>
                  <a:pt x="98679" y="238697"/>
                </a:cubicBezTo>
                <a:cubicBezTo>
                  <a:pt x="78991" y="262109"/>
                  <a:pt x="82191" y="281264"/>
                  <a:pt x="82191" y="281264"/>
                </a:cubicBezTo>
                <a:close/>
                <a:moveTo>
                  <a:pt x="168507" y="286179"/>
                </a:moveTo>
                <a:lnTo>
                  <a:pt x="160525" y="278197"/>
                </a:lnTo>
                <a:lnTo>
                  <a:pt x="152019" y="304800"/>
                </a:lnTo>
                <a:lnTo>
                  <a:pt x="141903" y="278197"/>
                </a:lnTo>
                <a:lnTo>
                  <a:pt x="134988" y="292017"/>
                </a:lnTo>
                <a:lnTo>
                  <a:pt x="124873" y="267014"/>
                </a:lnTo>
                <a:lnTo>
                  <a:pt x="179661" y="267014"/>
                </a:lnTo>
                <a:lnTo>
                  <a:pt x="168507" y="28617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1103936" y="4387558"/>
            <a:ext cx="575435" cy="575435"/>
          </a:xfrm>
          <a:custGeom>
            <a:rect l="l" t="t" r="r" b="b"/>
            <a:pathLst>
              <a:path w="304800" h="304800">
                <a:moveTo>
                  <a:pt x="304800" y="180975"/>
                </a:moveTo>
                <a:lnTo>
                  <a:pt x="247650" y="123825"/>
                </a:lnTo>
                <a:lnTo>
                  <a:pt x="247650" y="38100"/>
                </a:lnTo>
                <a:lnTo>
                  <a:pt x="209550" y="38100"/>
                </a:lnTo>
                <a:lnTo>
                  <a:pt x="209550" y="85725"/>
                </a:lnTo>
                <a:lnTo>
                  <a:pt x="152400" y="28575"/>
                </a:lnTo>
                <a:lnTo>
                  <a:pt x="0" y="180975"/>
                </a:lnTo>
                <a:lnTo>
                  <a:pt x="0" y="190500"/>
                </a:lnTo>
                <a:lnTo>
                  <a:pt x="38100" y="190500"/>
                </a:lnTo>
                <a:lnTo>
                  <a:pt x="38100" y="285750"/>
                </a:lnTo>
                <a:lnTo>
                  <a:pt x="133350" y="285750"/>
                </a:lnTo>
                <a:lnTo>
                  <a:pt x="133350" y="228600"/>
                </a:lnTo>
                <a:lnTo>
                  <a:pt x="171450" y="228600"/>
                </a:lnTo>
                <a:lnTo>
                  <a:pt x="171450" y="285750"/>
                </a:lnTo>
                <a:lnTo>
                  <a:pt x="266700" y="285750"/>
                </a:lnTo>
                <a:lnTo>
                  <a:pt x="266700" y="190500"/>
                </a:lnTo>
                <a:lnTo>
                  <a:pt x="304800" y="1905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1532320" y="5719567"/>
            <a:ext cx="474573" cy="474573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TextBox 42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实验设备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93306" y="1990837"/>
            <a:ext cx="7405389" cy="1138956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651635" y="3830878"/>
            <a:ext cx="8888730" cy="151066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实验过程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017700" y="5577969"/>
            <a:ext cx="2156600" cy="6380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C214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按照实验需求，准备适量的待干燥物质、干燥剂等。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4282" b="1428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6675" r="16675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实验材料准备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确保干燥设备完好，无泄漏，处于正常工作状态。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实验设备检查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确保实验环境安全，穿戴适当的防护装备，了解并遵循实验室安全规定。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安全措施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实验前准备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https://d.book118.com/148110062024006035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5C0B15"/>
      </a:dk1>
      <a:lt1>
        <a:srgbClr val="FFFCF9"/>
      </a:lt1>
      <a:dk2>
        <a:srgbClr val="000000"/>
      </a:dk2>
      <a:lt2>
        <a:srgbClr val="FFFFFF"/>
      </a:lt2>
      <a:accent1>
        <a:srgbClr val="BA242F"/>
      </a:accent1>
      <a:accent2>
        <a:srgbClr val="C49E6D"/>
      </a:accent2>
      <a:accent3>
        <a:srgbClr val="E71A34"/>
      </a:accent3>
      <a:accent4>
        <a:srgbClr val="E8C496"/>
      </a:accent4>
      <a:accent5>
        <a:srgbClr val="EA6A6A"/>
      </a:accent5>
      <a:accent6>
        <a:srgbClr val="979797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57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7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2024-09-13T20:42:13.028</cp:lastPrinted>
  <dcterms:created xsi:type="dcterms:W3CDTF">2024-09-13T12:42:13Z</dcterms:created>
  <dcterms:modified xsi:type="dcterms:W3CDTF">2024-09-13T12:42:15Z</dcterms:modified>
</cp:coreProperties>
</file>