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AA5A3A-030E-43B5-B468-788FBF7B97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6F4BC5-E826-482F-9047-5BD7D8AF76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047648-71CA-4995-A902-4965D1A891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B09E1E-3702-40A6-A663-6A52DECB0F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60FAC6C-003A-4B79-B0D0-68FFB48BD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08A5917-E231-4B6D-ABB0-8E52CF341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B221EC-54C3-4514-B3AB-58CD6778E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BF6303-4E98-45EB-BEC5-16CC307C8D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3E412-6619-4C44-8CFA-D18D9CBADD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1F5F88-4AE9-40C8-9739-26DD6D7E97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26809-CDCD-4E18-B5C2-D19A9916CB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8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8110071021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340974" y="3721608"/>
            <a:ext cx="232007" cy="23200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679110" y="3729894"/>
            <a:ext cx="215435" cy="215435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000673" y="3738180"/>
            <a:ext cx="198863" cy="198863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293221" y="3746466"/>
            <a:ext cx="182291" cy="182291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581641" y="3754752"/>
            <a:ext cx="165719" cy="165719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1233806" y="1310470"/>
            <a:ext cx="8696325" cy="2219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国有企业合同管理存在的问题及防范措施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55726" y="3832004"/>
            <a:ext cx="3032483" cy="2438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5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33806" y="4402664"/>
            <a:ext cx="79629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汇报人：文小库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233806" y="5011290"/>
            <a:ext cx="7315200" cy="6381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2023-12-26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137413" y="4300567"/>
            <a:ext cx="4507652" cy="4507652"/>
          </a:xfrm>
          <a:prstGeom prst="ellipse">
            <a:avLst/>
          </a:prstGeom>
          <a:solidFill>
            <a:schemeClr val="accent2">
              <a:alpha val="1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12343" y="2059640"/>
            <a:ext cx="2738721" cy="2738721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860682" y="1004888"/>
            <a:ext cx="4382213" cy="4848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国有企业合同管理概述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国有企业合同管理存在的问题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国有企业合同管理问题的防范措施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国有企业合同管理案例分析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384673" y="2576513"/>
            <a:ext cx="253278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国有企业合同管理概述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0" y="1185774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4963" y="1536246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国有企业合同管理是指国有企业在生产经营活动中，对所涉及的合同进行制定、审查、执行和监督的一系列管理行为的总称。其特点主要包括：合同主体特定、合同内容合法、合同形式规范、合同履行监督等。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79664" y="2918085"/>
            <a:ext cx="9112336" cy="1732311"/>
          </a:xfrm>
          <a:prstGeom prst="rect">
            <a:avLst/>
          </a:prstGeom>
          <a:solidFill>
            <a:schemeClr val="accent2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0" y="4650396"/>
            <a:ext cx="9112336" cy="1732311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798378" y="3268557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总结词：国有企业合同管理的定义与特点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75049" y="5000868"/>
            <a:ext cx="7876972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：国有企业合同管理是指国有企业在生产经营活动中，对所涉及的合同进行制定、审查、执行和监督的一系列管理行为的总称。其特点主要包括：合同主体特定、合同内容合法、合同形式规范、合同履行监督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7865" b="7865"/>
          <a:stretch>
            <a:fillRect/>
          </a:stretch>
        </p:blipFill>
        <p:spPr>
          <a:xfrm>
            <a:off x="9112336" y="1185774"/>
            <a:ext cx="3079664" cy="1732311"/>
          </a:xfrm>
          <a:prstGeom prst="rect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2164" b="12164"/>
          <a:stretch>
            <a:fillRect/>
          </a:stretch>
        </p:blipFill>
        <p:spPr>
          <a:xfrm>
            <a:off x="0" y="2918085"/>
            <a:ext cx="3079664" cy="1732311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5"/>
          <a:srcRect t="11162" b="11162"/>
          <a:stretch>
            <a:fillRect/>
          </a:stretch>
        </p:blipFill>
        <p:spPr>
          <a:xfrm>
            <a:off x="9112336" y="4650396"/>
            <a:ext cx="3079664" cy="1732311"/>
          </a:xfrm>
          <a:prstGeom prst="rect">
            <a:avLst/>
          </a:prstGeom>
        </p:spPr>
      </p:pic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国有企业合同管理的定义与特点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982796" y="31168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提高国有企业的经济效益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982796" y="35751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合理的合同管理可以降低经营风险，减少不必要的损失，从而提高国有企业的经济效益。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82796" y="4769459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促进国有企业的规范化发展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982796" y="5227802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合同管理是企业管理的重要组成部分，规范化的合同管理有助于提高企业整体的管理水平，促进国有企业的规范化发展。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保障国有企业的合法权益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通过有效的合同管理，可以预防和解决合同纠纷，保障国有企业的合法权益。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国有企业合同管理的重要性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>
            <a:alphaModFix/>
          </a:blip>
          <a:srcRect l="25063" r="250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国有企业合同管理的重要性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有企业合同管理的重要性主要体现在保障企业的合法权益、提高经济效益和促进企业的规范化发展等方面。有效的合同管理可以预防和解决纠纷，降低经营风险，提高经济效益，同时也有助于提升企业的整体管理水平。</a:t>
            </a:r>
          </a:p>
        </p:txBody>
      </p:sp>
      <p:sp>
        <p:nvSpPr>
          <p:cNvPr id="18" name="AutoShape 1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TextBox 3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国有企业合同管理的重要性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国有企业合同管理的起源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起源于计划经济时期，当时的合同管理较为简单，主要是为了满足企业生产经营的基本需求。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国有企业合同管理的发展历程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随着市场经济体制的建立和发展，国有企业合同管理逐渐走向规范化、专业化和精细化。现代的国有企业合同管理更加注重法律法规的遵守、风险控制和价值创造等方面。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国有企业合同管理的未来趋势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未来的国有企业合同管理将更加注重信息化、智能化和全球化的趋势，以提高管理效率、降低成本并更好地适应市场变化。同时，国有企业也将更加注重合同的战略价值，通过合同管理实现企业战略目标。</a:t>
            </a:r>
          </a:p>
        </p:txBody>
      </p:sp>
      <p:sp>
        <p:nvSpPr>
          <p:cNvPr id="21" name="AutoShape 2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TextBox 4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国有企业合同管理的历史与发展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3895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38950"/>
          </a:xfrm>
          <a:custGeom>
            <a:rect l="l" t="t" r="r" b="b"/>
            <a:pathLst>
              <a:path w="12192000" h="6838950">
                <a:moveTo>
                  <a:pt x="0" y="0"/>
                </a:moveTo>
                <a:lnTo>
                  <a:pt x="12192000" y="0"/>
                </a:lnTo>
                <a:lnTo>
                  <a:pt x="12192000" y="6838950"/>
                </a:lnTo>
                <a:lnTo>
                  <a:pt x="0" y="683895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国有企业合同管理的历史与发展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国有企业合同管理的历史可以追溯到计划经济时期，当时的管理较为简单。随着市场经济体制的建立和发展，国有企业合同管理逐渐走向规范化、专业化和精细化。现代的国有企业合同管理更加注重法律法规的遵守、风险控制和价值创造等方面。未来的国有企业合同管理将更加注重信息化、智能化和全球化的趋势，以提高管理效率、降低成本并更好地适应市场变化。同时，国有企业也将更加注重合同的战略价值，通过合同管理实现企业战略目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国有企业合同管理的历史与发展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20223" y="103356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15000"/>
                </a:schemeClr>
              </a:gs>
              <a:gs pos="100000">
                <a:schemeClr val="accent2">
                  <a:alpha val="15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757596" y="2624328"/>
            <a:ext cx="8124825" cy="1962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国有企业合同管理存在的问题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57596" y="1141600"/>
            <a:ext cx="8686800" cy="1704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Freeform 7"/>
          <p:cNvSpPr/>
          <p:nvPr/>
        </p:nvSpPr>
        <p:spPr>
          <a:xfrm>
            <a:off x="36576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36693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9090" y="6033893"/>
            <a:ext cx="282396" cy="332231"/>
          </a:xfrm>
          <a:custGeom>
            <a:rect l="l" t="t" r="r" b="b"/>
            <a:pathLst>
              <a:path w="1905000" h="1905000">
                <a:moveTo>
                  <a:pt x="762000" y="0"/>
                </a:moveTo>
                <a:lnTo>
                  <a:pt x="1905000" y="0"/>
                </a:lnTo>
                <a:lnTo>
                  <a:pt x="1143000" y="952500"/>
                </a:lnTo>
                <a:lnTo>
                  <a:pt x="1905000" y="1905000"/>
                </a:lnTo>
                <a:lnTo>
                  <a:pt x="762000" y="1905000"/>
                </a:lnTo>
                <a:lnTo>
                  <a:pt x="0" y="952500"/>
                </a:lnTo>
                <a:lnTo>
                  <a:pt x="76200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lt1">
            <a:alpha val="10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" y="0"/>
            <a:ext cx="12192000" cy="6858000"/>
          </a:xfrm>
          <a:prstGeom prst="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0" y="0"/>
            <a:ext cx="12192000" cy="6858000"/>
          </a:xfrm>
          <a:custGeom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lt1">
              <a:alpha val="9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 t="19212" b="192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在签订合同时，由于条款表述不清或遗漏关键信息，导致合同履行过程中出现争议。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在签订合同时，没有对对方的资质、信用等进行全面审查，增加了履约风险。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合同签订阶段的问题</a:t>
            </a:r>
          </a:p>
        </p:txBody>
      </p:sp>
      <p:sp>
        <p:nvSpPr>
          <p:cNvPr id="29" name="AutoShape 29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缺乏严格的审查机制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合同条款不清晰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https://d.book118.com/148110071021006040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2024-09-18T08:10:13.527</cp:lastPrinted>
  <dcterms:created xsi:type="dcterms:W3CDTF">2024-09-18T00:10:13Z</dcterms:created>
  <dcterms:modified xsi:type="dcterms:W3CDTF">2024-09-18T00:10:15Z</dcterms:modified>
</cp:coreProperties>
</file>