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B44A2-CB29-4636-89B0-7EE26DBDE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086D6-D7B8-49FA-8226-E22ABF47E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E94C3-CD85-4DD7-9AD6-CEC61128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9D1AB-0E14-46AE-ACA6-7AC2E1E8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C6A720-FE74-434E-AF63-392C38D2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4C744-FB1C-4AA0-8F11-AB641603B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8044CE-4767-47AC-B704-D3C295513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57652-FEF1-43F9-8BD8-2C31DB89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424DF-5B38-473C-8F65-E3A6662EE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EB871-13ED-4806-B8BA-59C846314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4EE90-BB54-4487-963D-3585A5B7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102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能源供应链风险识别及安全防范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能源供应链安全防范策略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能源供应链风险评估与监控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案例分析：某大型能源企业供应链风险防范实践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能源供应链是指从能源资源的开采、加工、运输、储存到最终消费的整个过程，涉及多个环节和参与者。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能源供应链具有复杂性、动态性、全球性和高风险性等特点。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能源是经济发展的重要基础，能源供应链的稳定性直接关系到国家经济的持续发展。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能源供应关系到社会生活的各个方面，如交通、供暖、照明等，对人们的生活质量和社会稳定具有重要影响。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能源的开发和利用对环境产生重大影响，能源供应链的优化和绿色化是环境保护的重要措施。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能源供应链的重要性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我国能源供应链体系不断完善，但仍存在资源分布不均、运输能力不足、储备体系不健全等问题。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全球能源供应链日益紧密，但也面临着地缘政治风险、气候变化挑战以及技术变革带来的机遇与挑战。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国内外能源供应链现状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政治稳定性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政治动荡、战争、恐怖袭击等事件可能导致能源供应链中断或不稳定。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政府政策调整可能对能源供应链产生重大影响，如能源政策、贸易政策、环保政策等。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地缘政治风险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地缘政治紧张局势可能导致能源供应受阻或价格剧烈波动。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经济周期波动、产业结构调整等因素可能导致能源需求变化，影响供应链稳定性。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国际能源市场价格波动可能对国内能源供应链产生传导效应，增加企业运营风险。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汇率波动可能影响进口能源成本，进而对供应链造成压力。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不同国家和地区文化差异可能对能源合作产生障碍，增加供应链风险。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社会动荡、罢工、抗议等事件可能对能源供应链造成直接冲击。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突发公共安全事件如疫情、自然灾害等可能导致能源生产、运输等环节受阻。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关键设备故障可能导致生产中断，影响供应链稳定性。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随着智能化、数字化的发展，网络安全问题对能源供应链的影响日益凸显。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新能源技术、节能技术等的发展可能对传统能源供应链构成挑战。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极端天气事件增多可能对能源生产、运输等环节造成不利影响。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能源生产过程中的环境污染问题可能引发社会关注，影响企业声誉和供应链稳定性。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能源开发可能对生态环境造成破坏，引发环保组织的抗议和抵制。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能源供应链安全防范策略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与多个供应商建立合作关系，确保能源供应的稳定性，降低对单一供应商的依赖风险。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积极开发和利用多种能源资源，如煤炭、石油、天然气、可再生能源等，以减少对特定能源的依赖。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能源来源多样化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与供应商、物流企业等建立紧密的合作关系，共同应对市场波动和突发事件，提高供应链的韧性和适应性。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多元化供应策略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合理库存水平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根据市场需求和供应情况，制定合理的库存水平，避免库存积压和浪费。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定期盘点和检查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定期对库存进行盘点和检查，确保库存数量和质量与记录相符，及时发现并处理潜在问题。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安全存储和运输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采取必要的措施，确保能源在存储和运输过程中的安全，防止泄漏、损坏或被盗等情况的发生。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智能调度和监控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利用先进的物流技术和信息系统，实现智能调度和实时监控，确保能源运输的安全和顺畅。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制定完善的应急预案，提高应对突发事件的能力，确保在紧急情况下能够迅速恢复供应链的正常运作。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优化运输路线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根据实际情况选择最优的运输路线和方式，减少运输时间和成本，提高运输效率。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https://d.book118.com/148111022030006035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2024-09-13T22:04:23.758</cp:lastPrinted>
  <dcterms:created xsi:type="dcterms:W3CDTF">2024-09-13T14:04:23Z</dcterms:created>
  <dcterms:modified xsi:type="dcterms:W3CDTF">2024-09-13T14:04:25Z</dcterms:modified>
</cp:coreProperties>
</file>