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7DF50-ABD7-40E3-A989-3D44867E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299FF-C7DB-4927-9255-5FF003E9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65F55-8C00-4B03-B8F5-394F5E961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9BBA1-4FBF-4671-B4D0-B125FA6D8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A9080D-DB2A-4015-86B9-CF524A8A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E9574-759E-48CB-B21E-C4D546559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11054-B2BD-470C-89A4-C1AD0C9D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6F5CD-5F85-43A6-B4CF-03B732E84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2D3B6-5F3B-412D-8B6A-F698ADE8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C8532-B16A-4E33-8C90-6AC1EA506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EA33C-D500-4CA7-9C99-7DE57FDB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1023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心室电风暴的可能机制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心室电风暴的触发因素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心室电风暴的病理生理机制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心室电风暴的遗传基础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心室电风暴的药物治疗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心室电风暴的预防与控制策略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2500" b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2500" b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室电风暴是一种心脏疾病，其特点是心脏肌肉的电活动异常，导致心律失常和心肌缺血，从而引发一系列心血管事件。了解心室电风暴的可能机制有助于我们更好地理解这种疾病的本质，为预防和治疗提供理论依据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心室电风暴是指心脏肌肉的电活动异常增强，导致心律失常和心肌缺血，从而引发一系列心血管事件。这种电风暴通常是由多种因素共同作用引起的，包括心肌缺血、心肌炎症、电解质紊乱等。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908" r="1590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0805" r="108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心室电风暴的定义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7583" r="17583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心室电风暴是一种严重的心血管事件，可能导致心肌梗死、心力衰竭、猝死等严重后果。因此，及时诊断和治疗心室电风暴对于保障患者的生命安全具有重要意义。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电风暴的危害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心室电风暴的触发因素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急性冠脉综合征可导致心肌缺血，引发心室电风暴。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心肌梗死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急性冠脉综合征可导致心肌梗死，进而引起心室电风暴。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急性冠脉综合征可引起炎症反应，导致心肌细胞损伤和心室电风暴。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急性冠脉综合征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心肌炎和心肌病可导致心肌细胞损伤，引发心室电风暴。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心肌细胞损伤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心肌炎和心肌病可引起免疫反应，进一步导致心室电风暴。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免疫反应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心肌炎和心肌病可引起心肌细胞凋亡，进而触发心室电风暴。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心肌细胞凋亡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心肌炎与心肌病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低钾血症可导致心脏传导系统异常，进而引发心室电风暴。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低钾血症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低镁血症可影响心脏传导系统，导致心室电风暴。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低镁血症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高钾血症可抑制心脏传导系统，引发心室电风暴。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高钾血症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电解质紊乱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https://d.book118.com/148111023105006023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2024-08-30T09:18:51.256</cp:lastPrinted>
  <dcterms:created xsi:type="dcterms:W3CDTF">2024-08-30T01:18:51Z</dcterms:created>
  <dcterms:modified xsi:type="dcterms:W3CDTF">2024-08-30T01:18:53Z</dcterms:modified>
</cp:coreProperties>
</file>