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F7031-69EC-46F5-8F54-33E32A585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C425F-6F22-4986-8BF3-920FBE1A0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0048C-19BF-4E12-984C-357F3A55C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177344-774F-41CF-98A9-2A1484409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B1F9EF-04E9-475C-9723-38077810E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DA6AED-916C-4489-B51E-90EAA8693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430950-AAF1-4341-88D3-C96F7EEF7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54FA48-EE20-4C79-94A9-B1784CF79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1A8454-6498-40F0-BB37-63828C8EC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7AB3BC-0EB8-40BE-B807-5D03D53C1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03356-9937-4251-BD46-3581BB3FE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1103701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《大客户管理与开发》ppt课件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大客户概述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大客户管理策略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大客户开发技巧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大客户维护策略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大客户开发案例分析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总结词：重要客户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详细描述：大客户通常是指在企业的业务中占据重要地位，能够为企业带来大量收入和利润的客户。他们通常具有较高的购买力和忠诚度，对企业的发展和成功至关重要。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总结词：战略价值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大客户对企业具有极高的战略价值，是企业长期稳定发展的基石。大客户的满意度和忠诚度直接影响到企业的市场份额和盈利能力。同时，大客户还可以为企业提供宝贵的市场信息和反馈，帮助企业改进产品和服务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大客户对企业的重要性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竞争激烈、个性化需求、数字化转型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大客户市场竞争非常激烈，客户的需求也越来越个性化。企业需要不断创新和改进，以满足大客户的期望和需求。同时，数字化转型也正在改变大客户市场的格局，企业需要紧跟时代潮流，加强数字化营销和服务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大客户市场的现状与趋势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大客户管理策略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建立完善的档案资料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收集大客户的相关信息，包括基本信息、业务往来记录、需求和反馈等，整理并归档，以便更好地了解客户需求和业务状况。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建立大客户档案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提供定制化的服务方案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根据大客户的特殊需求和业务特点，制定个性化的服务方案，以满足其独特的需求，提高客户满意度。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制定大客户个性化方案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442" b="44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提升服务质量和效率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优化服务流程，简化操作步骤，提高服务响应速度和效率，确保大客户能够快速获得优质的服务支持。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优化大客户服务流程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持续改进客户体验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通过定期调查和沟通，了解大客户的满意度和反馈意见，及时调整服务策略和措施，持续改进客户体验，提高客户忠诚度。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提升大客户满意度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大客户开发技巧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在开发大客户之前，需要明确目标客户群体，包括行业、企业规模、需求特点等，以便更有针对性地进行开发。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确定目标客户群体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通过市场调研与分析，了解目标客户群体的需求、偏好和痛点，为制定有效的销售策略提供依据。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根据市场调研结果，制定具体的客户画像，以便更好地理解目标客户群体，提高开发效率。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制定客户画像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确定目标客户群体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https://d.book118.com/148111037011006026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2024-09-03T01:09:53.737</cp:lastPrinted>
  <dcterms:created xsi:type="dcterms:W3CDTF">2024-09-02T17:09:53Z</dcterms:created>
  <dcterms:modified xsi:type="dcterms:W3CDTF">2024-09-02T17:09:55Z</dcterms:modified>
</cp:coreProperties>
</file>