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3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tags" Target="tags/tag1.xml" /><Relationship Id="rId3" Type="http://schemas.openxmlformats.org/officeDocument/2006/relationships/slide" Target="slides/slide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5078B-5232-4377-A4B1-BAD84793E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AB75E-81AF-497E-A7E6-E77B65F84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2F7F5-601F-4F96-AF94-0CAC15EA3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0646C-CD81-4383-BF9B-FF4901F89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FA36C7-1472-4761-93FB-C9501DBC5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C52344-951D-48B2-B833-0281C9758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1CA647-8B85-4292-8D5A-22DFA143A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BC30A-0C2B-40FA-B1E0-522E95BA2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C870E-BD47-46E8-A43C-965861C3E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48F90-A94B-4E59-9CD3-7AF210F33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0DA2C-699C-4D38-AC23-38A3964EB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11105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老年骨折术后的护理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老年骨折概述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老年骨折术后护理的重要性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老年骨折术后护理要点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老年骨折术后护理实践案例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老年骨折概述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老年骨折术后护理的重要性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老年骨折术后护理要点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老年骨折术后护理实践案例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老年骨折概述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老年骨折概述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594" r="215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54" r="285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老年骨折是指60岁及以上的老年人因各种原因导致的骨骼完整性或连续性中断。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老年骨折通常与骨质疏松、骨密度降低、骨小梁结构改变等有关，易发生骨折且愈合缓慢。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老年骨折的定义与特点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594" r="215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54" r="285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老年骨折是指60岁及以上的老年人因各种原因导致的骨骼完整性或连续性中断。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老年骨折通常与骨质疏松、骨密度降低、骨小梁结构改变等有关，易发生骨折且愈合缓慢。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老年骨折的定义与特点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老年人由于身体机能的衰退，平衡能力下降，容易摔倒导致骨折。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摔倒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骨质疏松症使骨骼变得脆弱，轻微的外力即可导致骨折。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老年人参与交通时，由于反应速度减慢，容易发生交通事故导致骨折。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老年骨折的常见原因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老年人由于身体机能的衰退，平衡能力下降，容易摔倒导致骨折。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摔倒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骨质疏松症使骨骼变得脆弱，轻微的外力即可导致骨折。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老年人参与交通时，由于反应速度减慢，容易发生交通事故导致骨折。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老年骨折的常见原因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25" r="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958" b="139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加强锻炼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补充钙质和维生素D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安全环境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老年骨折的预防措施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适当的运动可以增强肌肉力量和平衡能力，降低摔倒的风险。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保持居家和公共场所的安全，如防滑地毯、扶手等，以降低摔倒的风险。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钙质和维生素D是维持骨骼健康的重要营养素，老年人应适当补充。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定期进行骨密度检测和其他相关检查，及早发现骨质疏松等骨骼问题。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25" r="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958" b="139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加强锻炼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补充钙质和维生素D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安全环境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老年骨折的预防措施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适当的运动可以增强肌肉力量和平衡能力，降低摔倒的风险。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保持居家和公共场所的安全，如防滑地毯、扶手等，以降低摔倒的风险。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钙质和维生素D是维持骨骼健康的重要营养素，老年人应适当补充。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定期进行骨密度检测和其他相关检查，及早发现骨质疏松等骨骼问题。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老年骨折术后护理的重要性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老年骨折术后护理的重要性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术后护理能够帮助固定骨折部位，减轻疼痛，并促进骨骼愈合。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促进骨骼愈合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通过术后护理，可以预防感染、血栓形成等并发症，降低并发症的发生率。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术后护理有助于老年人在康复过程中逐步恢复关节和肌肉功能，提高生活质量。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促进功能恢复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术后护理对老年骨折恢复的影响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术后护理能够帮助固定骨折部位，减轻疼痛，并促进骨骼愈合。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促进骨骼愈合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通过术后护理，可以预防感染、血栓形成等并发症，降低并发症的发生率。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术后护理有助于老年人在康复过程中逐步恢复关节和肌肉功能，提高生活质量。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促进功能恢复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术后护理对老年骨折恢复的影响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术后护理对预防并发症的作用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术后护理中，保持伤口清洁、干燥，定期换药，可以预防感染的发生。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预防血栓形成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术后适当的活动和抗凝治疗可以预防血栓形成，减少肺栓塞等严重并发症的风险。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监测病情变化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术后护理中，定期监测患者的生命体征和病情变化，及时发现并处理异常情况。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术后护理对预防并发症的作用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术后护理中，保持伤口清洁、干燥，定期换药，可以预防感染的发生。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预防血栓形成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术后适当的活动和抗凝治疗可以预防血栓形成，减少肺栓塞等严重并发症的风险。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监测病情变化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术后护理中，定期监测患者的生命体征和病情变化，及时发现并处理异常情况。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术后护理通过有效的镇痛措施，减轻老年人的疼痛感，提高生活质量。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术后护理帮助老年人逐步恢复日常生活能力，如行走、自理等，提高生活质量。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术后护理过程中，关注老年人的心理需求，提供心理支持和疏导，有助于提高其心理健康水平。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术后护理对提高生活质量的意义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术后护理通过有效的镇痛措施，减轻老年人的疼痛感，提高生活质量。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术后护理帮助老年人逐步恢复日常生活能力，如行走、自理等，提高生活质量。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术后护理过程中，关注老年人的心理需求，提供心理支持和疏导，有助于提高其心理健康水平。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术后护理对提高生活质量的意义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老年骨折术后护理要点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老年骨折术后护理要点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遵医嘱给予适当的止痛药，缓解患者的疼痛感。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对老年患者的疼痛程度进行定期评估，以便及时调整护理措施。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采用冷敷、热敷、按摩等方式减轻患者的疼痛。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5500" r="35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遵医嘱给予适当的止痛药，缓解患者的疼痛感。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对老年患者的疼痛程度进行定期评估，以便及时调整护理措施。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采用冷敷、热敷、按摩等方式减轻患者的疼痛。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5500" r="35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术后早期开始进行康复训练，如关节活动、肌肉锻炼等。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根据患者的恢复情况，逐渐增加康复训练的强度和难度。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渐进性训练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利用物理疗法如电刺激、超声等促进骨折愈合及功能恢复。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术后早期开始进行康复训练，如关节活动、肌肉锻炼等。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根据患者的恢复情况，逐渐增加康复训练的强度和难度。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渐进性训练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利用物理疗法如电刺激、超声等促进骨折愈合及功能恢复。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https://d.book118.com/148111105051006046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26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2024-09-27T05:12:54.439</cp:lastPrinted>
  <dcterms:created xsi:type="dcterms:W3CDTF">2024-09-26T21:12:54Z</dcterms:created>
  <dcterms:modified xsi:type="dcterms:W3CDTF">2024-09-26T21:12:56Z</dcterms:modified>
</cp:coreProperties>
</file>