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EF3AB3-7276-498E-A679-F977292AD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067E6-4279-4DFE-9ED8-0AB988498F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8B8852-FD95-4A9F-B240-ACDE24689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52AB0D-343A-4E64-BF2E-43990E953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468CB9-D619-45F2-8C48-F0FA3E386C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AC628C-26AA-40E9-9A7C-DB942A1D42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A02EB5-645A-41F8-A645-F143CB451C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52EA7A-C88A-428F-95C8-DA60D8B2A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7C5B53-1D90-4665-A2DE-AB95ABDAAF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BD751-347D-4ABB-9DE9-4EA370959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FE8833-48D3-4D5A-8C96-ADD1599CCB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1213210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平面一般力系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平面一般力系的基本概念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平面一般力系的平衡方程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平面一般力系中的摩擦力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平面一般力系中的重心和质心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平面一般力系中的力的矩</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平面一般力系的基本概念</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力的平移定理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力的平移定理指出，一个力可以等效为一个与原力大小相等、方向相同的力和一个力矩的组合。</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力的平移定理是平面力系分析中的基本定理之一。它表明，对于刚体上的任意一点，一个力可以等效地分解为一个与原力大小相等、方向相同的力作用在刚体的质心上，以及一个通过该点与该点相对于质心位置矢量相关的力矩。这种分解使得在分析刚体平衡问题时，可以将平面一般力系简化为一个力和一个力矩的问题。</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平面一般力系的简化是通过力的平移定理，将复杂的平面一般力系简化为一个力和一个力矩的形式，以便于分析和求解。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平面一般力系中，由于力的平移定理的存在，我们可以将作用在刚体上的所有力分解为等效的通过质心的力和等效的力矩。这种分解过程称为平面一般力系的简化。通过简化，我们可以将复杂的平面一般力系简化为一个力和一个力矩的形式，从而更方便地分析刚体的平衡状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平面一般力系的简化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平面一般力系的平衡条件是合力为零和合力矩为零。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平面一般力系中，刚体处于平衡状态的条件是其上所有力的矢量和为零，即合力为零；同时，刚体上所有力对任意一点的力矩的矢量和也为零，即合力矩为零。这两个条件是平面一般力系平衡的基本条件。当满足这两个条件时，刚体将保持静止或匀速直线运动状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平面一般力系的平衡条件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平面一般力系的平衡方程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平面一般力系的平衡方程的建立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平面一般力系是指在平面内分布的多个力，这些力可以是集中力、分布力或它们的组合。</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平衡方程是描述平面一般力系平衡状态的数学表达式，通过平衡方程可以确定各力的未知量。</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建立平衡方程的方法通常是通过力的合成和分解，将复杂力系简化为简单的力系，然后列出平衡方程。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求解平衡方程通常需要使用代数方法，如加减消元法、代入法等。</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解平衡方程时，需要注意力的正负号，正号表示与坐标轴方向相同，负号表示与坐标轴方向相反。</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解出的未知量应该是唯一的，且符合实际情况。</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602" r="1660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84" r="1938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平面一般力系的平衡方程的求解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在实际应用中，需要根据具体情况选择合适的平衡方程形式，并考虑各种因素的影响，如摩擦力、弹性变形等。</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平面一般力系的平衡方程在工程实际中应用广泛，如结构分析、机器设计等。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通过平衡方程可以确定结构的稳定性、强度和刚度等性能指标。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平面一般力系的平衡方程的应用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平面一般力系中的摩擦力</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https://d.book118.com/148112132101006027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2024-09-05T14:50:45.276</cp:lastPrinted>
  <dcterms:created xsi:type="dcterms:W3CDTF">2024-09-05T06:50:45Z</dcterms:created>
  <dcterms:modified xsi:type="dcterms:W3CDTF">2024-09-05T06:50:47Z</dcterms:modified>
</cp:coreProperties>
</file>