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3" r:id="rId28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tags" Target="tags/tag1.xml" /><Relationship Id="rId3" Type="http://schemas.openxmlformats.org/officeDocument/2006/relationships/slide" Target="slides/slide1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55BB25-0A3F-45B9-8DF9-A84FF19072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F6E5AC-9B31-47F7-A3E0-C58D96EF77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5B48DB-5D04-4C88-962D-B4C24CD8E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800B43-16F7-4029-BDD2-52E29EFC95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219D53-84D3-4ED0-9A49-A09820629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F01BCD-1796-4554-AA1E-0F6E3CDD9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338404-5AB4-4E0E-AA2A-77E3C2D7A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46131B-76C7-431C-ADCC-6BF51B59C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A114E4-916A-460B-B0A3-B0181D9D1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B3B30F-AA5B-4AFE-9755-C6ED74ADF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F14B7F-39A2-4033-8143-B9CEFC7A2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846578" y="2436622"/>
            <a:ext cx="6498843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Microsoft JhengHei UI"/>
                <a:cs typeface="Microsoft JhengHei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34059" y="4721097"/>
            <a:ext cx="10723880" cy="878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F0C51E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Microsoft JhengHei UI"/>
                <a:cs typeface="Microsoft JhengHei U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F0C51E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F0C51E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jpe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21181" y="894029"/>
            <a:ext cx="1424939" cy="1031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rgbClr val="F0C51E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21181" y="1921840"/>
            <a:ext cx="6974840" cy="42659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Microsoft JhengHei UI"/>
                <a:cs typeface="Microsoft JhengHei U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Relationship Id="rId3" Type="http://schemas.openxmlformats.org/officeDocument/2006/relationships/hyperlink" Target="https://www.baogaoting.com/" TargetMode="External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png" /><Relationship Id="rId5" Type="http://schemas.openxmlformats.org/officeDocument/2006/relationships/image" Target="../media/image7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7.png" /><Relationship Id="rId11" Type="http://schemas.openxmlformats.org/officeDocument/2006/relationships/image" Target="../media/image18.jpeg" /><Relationship Id="rId12" Type="http://schemas.openxmlformats.org/officeDocument/2006/relationships/image" Target="../media/image19.jpeg" /><Relationship Id="rId13" Type="http://schemas.openxmlformats.org/officeDocument/2006/relationships/image" Target="../media/image20.jpeg" /><Relationship Id="rId14" Type="http://schemas.openxmlformats.org/officeDocument/2006/relationships/image" Target="../media/image21.jpeg" /><Relationship Id="rId15" Type="http://schemas.openxmlformats.org/officeDocument/2006/relationships/image" Target="../media/image22.jpeg" /><Relationship Id="rId16" Type="http://schemas.openxmlformats.org/officeDocument/2006/relationships/image" Target="../media/image23.png" /><Relationship Id="rId17" Type="http://schemas.openxmlformats.org/officeDocument/2006/relationships/image" Target="../media/image24.jpeg" /><Relationship Id="rId18" Type="http://schemas.openxmlformats.org/officeDocument/2006/relationships/image" Target="../media/image25.jpeg" /><Relationship Id="rId19" Type="http://schemas.openxmlformats.org/officeDocument/2006/relationships/image" Target="../media/image26.jpeg" /><Relationship Id="rId2" Type="http://schemas.openxmlformats.org/officeDocument/2006/relationships/image" Target="../media/image9.jpeg" /><Relationship Id="rId20" Type="http://schemas.openxmlformats.org/officeDocument/2006/relationships/image" Target="../media/image27.jpeg" /><Relationship Id="rId21" Type="http://schemas.openxmlformats.org/officeDocument/2006/relationships/image" Target="../media/image28.jpeg" /><Relationship Id="rId22" Type="http://schemas.openxmlformats.org/officeDocument/2006/relationships/image" Target="../media/image29.jpeg" /><Relationship Id="rId23" Type="http://schemas.openxmlformats.org/officeDocument/2006/relationships/image" Target="../media/image30.jpeg" /><Relationship Id="rId24" Type="http://schemas.openxmlformats.org/officeDocument/2006/relationships/image" Target="../media/image31.jpeg" /><Relationship Id="rId25" Type="http://schemas.openxmlformats.org/officeDocument/2006/relationships/image" Target="../media/image3.pn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3.jpeg" /><Relationship Id="rId3" Type="http://schemas.openxmlformats.org/officeDocument/2006/relationships/image" Target="../media/image34.jpeg" /><Relationship Id="rId4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5.jpeg" /><Relationship Id="rId3" Type="http://schemas.openxmlformats.org/officeDocument/2006/relationships/image" Target="../media/image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6.jpeg" /><Relationship Id="rId3" Type="http://schemas.openxmlformats.org/officeDocument/2006/relationships/image" Target="../media/image3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37.jpeg" /><Relationship Id="rId3" Type="http://schemas.openxmlformats.org/officeDocument/2006/relationships/image" Target="../media/image3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811310701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8347" y="2425445"/>
            <a:ext cx="20364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70330"/>
              </a:tabLst>
            </a:pPr>
            <a:r>
              <a:rPr sz="2000" b="0" spc="195">
                <a:solidFill>
                  <a:srgbClr val="FFFFFF"/>
                </a:solidFill>
                <a:latin typeface="Arial"/>
                <a:cs typeface="Arial"/>
                <a:hlinkClick r:id="rId3"/>
              </a:rPr>
              <a:t>HUNDU</a:t>
            </a:r>
            <a:r>
              <a:rPr sz="2000" b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N	</a:t>
            </a:r>
            <a:r>
              <a:rPr sz="2000" b="0" spc="17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2023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9754" y="3391280"/>
            <a:ext cx="45567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20">
                <a:solidFill>
                  <a:srgbClr val="F1F1F1"/>
                </a:solidFill>
                <a:latin typeface="Microsoft JhengHei UI"/>
                <a:cs typeface="Microsoft JhengHei UI"/>
                <a:hlinkClick r:id="rId3"/>
              </a:rPr>
              <a:t>个</a:t>
            </a:r>
            <a:r>
              <a:rPr sz="4800" b="1" spc="10">
                <a:solidFill>
                  <a:srgbClr val="F1F1F1"/>
                </a:solidFill>
                <a:latin typeface="Microsoft JhengHei UI"/>
                <a:cs typeface="Microsoft JhengHei UI"/>
                <a:hlinkClick r:id="rId3"/>
              </a:rPr>
              <a:t>人</a:t>
            </a:r>
            <a:r>
              <a:rPr sz="4800" b="1" spc="535">
                <a:solidFill>
                  <a:srgbClr val="F1F1F1"/>
                </a:solidFill>
                <a:latin typeface="Microsoft JhengHei UI"/>
                <a:cs typeface="Microsoft JhengHei UI"/>
                <a:hlinkClick r:id="rId3"/>
              </a:rPr>
              <a:t>IP</a:t>
            </a:r>
            <a:r>
              <a:rPr sz="4800" b="1" spc="-60">
                <a:solidFill>
                  <a:srgbClr val="F1F1F1"/>
                </a:solidFill>
                <a:latin typeface="Microsoft JhengHei UI"/>
                <a:cs typeface="Microsoft JhengHei UI"/>
                <a:hlinkClick r:id="rId3"/>
              </a:rPr>
              <a:t> </a:t>
            </a:r>
            <a:r>
              <a:rPr sz="4800" b="1" spc="25">
                <a:solidFill>
                  <a:srgbClr val="F1F1F1"/>
                </a:solidFill>
                <a:latin typeface="Microsoft JhengHei UI"/>
                <a:cs typeface="Microsoft JhengHei UI"/>
                <a:hlinkClick r:id="rId3"/>
              </a:rPr>
              <a:t>思</a:t>
            </a:r>
            <a:r>
              <a:rPr sz="4800" b="1" spc="10">
                <a:solidFill>
                  <a:srgbClr val="F1F1F1"/>
                </a:solidFill>
                <a:latin typeface="Microsoft JhengHei UI"/>
                <a:cs typeface="Microsoft JhengHei UI"/>
                <a:hlinkClick r:id="rId3"/>
              </a:rPr>
              <a:t>维</a:t>
            </a:r>
            <a:r>
              <a:rPr sz="4800" b="1" spc="20">
                <a:solidFill>
                  <a:srgbClr val="F1F1F1"/>
                </a:solidFill>
                <a:latin typeface="Microsoft JhengHei UI"/>
                <a:cs typeface="Microsoft JhengHei UI"/>
                <a:hlinkClick r:id="rId3"/>
              </a:rPr>
              <a:t>觉</a:t>
            </a:r>
            <a:r>
              <a:rPr sz="4800" b="1">
                <a:solidFill>
                  <a:srgbClr val="F1F1F1"/>
                </a:solidFill>
                <a:latin typeface="Microsoft JhengHei UI"/>
                <a:cs typeface="Microsoft JhengHei UI"/>
                <a:hlinkClick r:id="rId3"/>
              </a:rPr>
              <a:t>醒</a:t>
            </a:r>
            <a:endParaRPr sz="4800">
              <a:latin typeface="Microsoft JhengHei UI"/>
              <a:cs typeface="Microsoft JhengHei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8347" y="5104638"/>
            <a:ext cx="3244215" cy="916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2000" spc="320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主</a:t>
            </a:r>
            <a:r>
              <a:rPr sz="2000" spc="310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讲</a:t>
            </a:r>
            <a:r>
              <a:rPr sz="2000" spc="320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人</a:t>
            </a:r>
            <a:r>
              <a:rPr sz="2000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：</a:t>
            </a:r>
            <a:r>
              <a:rPr sz="2000" spc="-685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 </a:t>
            </a:r>
            <a:r>
              <a:rPr sz="2000" spc="530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K</a:t>
            </a:r>
            <a:r>
              <a:rPr sz="2000" spc="-245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 </a:t>
            </a:r>
            <a:r>
              <a:rPr sz="2000" spc="310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叔</a:t>
            </a:r>
            <a:r>
              <a:rPr sz="2000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（</a:t>
            </a:r>
            <a:r>
              <a:rPr sz="2000" spc="-685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 </a:t>
            </a:r>
            <a:r>
              <a:rPr sz="2000" spc="530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K</a:t>
            </a:r>
            <a:r>
              <a:rPr sz="2000" spc="-240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 </a:t>
            </a:r>
            <a:r>
              <a:rPr sz="2000" spc="-70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r</a:t>
            </a:r>
            <a:r>
              <a:rPr sz="2000" spc="-250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 </a:t>
            </a:r>
            <a:r>
              <a:rPr sz="2000" spc="-320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i</a:t>
            </a:r>
            <a:r>
              <a:rPr sz="2000" spc="-254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 </a:t>
            </a:r>
            <a:r>
              <a:rPr sz="2000" spc="-65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s</a:t>
            </a:r>
            <a:r>
              <a:rPr sz="2000" spc="-305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 </a:t>
            </a:r>
            <a:r>
              <a:rPr sz="2000">
                <a:solidFill>
                  <a:srgbClr val="FFFFFF"/>
                </a:solidFill>
                <a:latin typeface="宋体"/>
                <a:cs typeface="宋体"/>
                <a:hlinkClick r:id="rId3"/>
              </a:rPr>
              <a:t>）</a:t>
            </a:r>
            <a:endParaRPr sz="20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200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1</a:t>
            </a:r>
            <a:r>
              <a:rPr sz="2000" spc="-275">
                <a:solidFill>
                  <a:srgbClr val="FFFFFF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2</a:t>
            </a:r>
            <a:r>
              <a:rPr sz="2000" spc="-27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/</a:t>
            </a:r>
            <a:r>
              <a:rPr sz="2000" spc="-10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1</a:t>
            </a:r>
            <a:r>
              <a:rPr sz="2000" spc="-265">
                <a:solidFill>
                  <a:srgbClr val="FFFFFF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2</a:t>
            </a:r>
            <a:r>
              <a:rPr sz="2000" spc="-27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/</a:t>
            </a:r>
            <a:r>
              <a:rPr sz="2000" spc="-10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2</a:t>
            </a:r>
            <a:r>
              <a:rPr sz="2000" spc="-28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0</a:t>
            </a:r>
            <a:r>
              <a:rPr sz="2000" spc="-27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2</a:t>
            </a:r>
            <a:r>
              <a:rPr sz="2000" spc="-275">
                <a:solidFill>
                  <a:srgbClr val="FFFFFF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3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79797" y="338454"/>
            <a:ext cx="7094855" cy="676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250" b="0" spc="20">
                <a:solidFill>
                  <a:srgbClr val="FFC000"/>
                </a:solidFill>
                <a:latin typeface="宋体"/>
                <a:cs typeface="宋体"/>
              </a:rPr>
              <a:t>混沌本质认</a:t>
            </a:r>
            <a:r>
              <a:rPr sz="4250" b="0" spc="-5">
                <a:solidFill>
                  <a:srgbClr val="FFC000"/>
                </a:solidFill>
                <a:latin typeface="宋体"/>
                <a:cs typeface="宋体"/>
              </a:rPr>
              <a:t>知</a:t>
            </a:r>
            <a:r>
              <a:rPr sz="4250" b="0" spc="65">
                <a:solidFill>
                  <a:srgbClr val="FFC000"/>
                </a:solidFill>
                <a:latin typeface="宋体"/>
                <a:cs typeface="宋体"/>
              </a:rPr>
              <a:t>·IP</a:t>
            </a:r>
            <a:r>
              <a:rPr sz="4250" b="0" spc="20">
                <a:solidFill>
                  <a:srgbClr val="FFC000"/>
                </a:solidFill>
                <a:latin typeface="宋体"/>
                <a:cs typeface="宋体"/>
              </a:rPr>
              <a:t>定位</a:t>
            </a:r>
            <a:r>
              <a:rPr sz="4250" b="0">
                <a:solidFill>
                  <a:srgbClr val="FFC000"/>
                </a:solidFill>
                <a:latin typeface="宋体"/>
                <a:cs typeface="宋体"/>
              </a:rPr>
              <a:t>实</a:t>
            </a:r>
            <a:r>
              <a:rPr sz="4250" b="0" spc="20">
                <a:solidFill>
                  <a:srgbClr val="FFC000"/>
                </a:solidFill>
                <a:latin typeface="宋体"/>
                <a:cs typeface="宋体"/>
              </a:rPr>
              <a:t>战营</a:t>
            </a:r>
            <a:endParaRPr sz="425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19040" y="1424178"/>
            <a:ext cx="7200265" cy="3503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14">
                <a:solidFill>
                  <a:srgbClr val="FFFFFF"/>
                </a:solidFill>
                <a:latin typeface="Microsoft JhengHei UI"/>
                <a:cs typeface="Microsoft JhengHei UI"/>
              </a:rPr>
              <a:t>3</a:t>
            </a:r>
            <a:r>
              <a:rPr sz="2800" b="1" spc="5">
                <a:solidFill>
                  <a:srgbClr val="FFFFFF"/>
                </a:solidFill>
                <a:latin typeface="Microsoft JhengHei UI"/>
                <a:cs typeface="Microsoft JhengHei UI"/>
              </a:rPr>
              <a:t>大模块</a:t>
            </a:r>
            <a:r>
              <a:rPr sz="2800" b="1" spc="60">
                <a:solidFill>
                  <a:srgbClr val="FFFFFF"/>
                </a:solidFill>
                <a:latin typeface="Microsoft JhengHei UI"/>
                <a:cs typeface="Microsoft JhengHei UI"/>
              </a:rPr>
              <a:t>，2</a:t>
            </a:r>
            <a:r>
              <a:rPr sz="2800" b="1" spc="5">
                <a:solidFill>
                  <a:srgbClr val="FFFFFF"/>
                </a:solidFill>
                <a:latin typeface="Microsoft JhengHei UI"/>
                <a:cs typeface="Microsoft JhengHei UI"/>
              </a:rPr>
              <a:t>周实战</a:t>
            </a:r>
            <a:r>
              <a:rPr sz="2800" b="1" spc="65">
                <a:solidFill>
                  <a:srgbClr val="FFFFFF"/>
                </a:solidFill>
                <a:latin typeface="Microsoft JhengHei UI"/>
                <a:cs typeface="Microsoft JhengHei UI"/>
              </a:rPr>
              <a:t>，1</a:t>
            </a:r>
            <a:r>
              <a:rPr sz="2800" b="1" spc="15">
                <a:solidFill>
                  <a:srgbClr val="FFFFFF"/>
                </a:solidFill>
                <a:latin typeface="Microsoft JhengHei UI"/>
                <a:cs typeface="Microsoft JhengHei UI"/>
              </a:rPr>
              <a:t>套</a:t>
            </a:r>
            <a:r>
              <a:rPr sz="2800" b="1">
                <a:solidFill>
                  <a:srgbClr val="FFFFFF"/>
                </a:solidFill>
                <a:latin typeface="Microsoft JhengHei UI"/>
                <a:cs typeface="Microsoft JhengHei UI"/>
              </a:rPr>
              <a:t>实</a:t>
            </a:r>
            <a:r>
              <a:rPr sz="2800" b="1" spc="15">
                <a:solidFill>
                  <a:srgbClr val="FFFFFF"/>
                </a:solidFill>
                <a:latin typeface="Microsoft JhengHei UI"/>
                <a:cs typeface="Microsoft JhengHei UI"/>
              </a:rPr>
              <a:t>操</a:t>
            </a:r>
            <a:r>
              <a:rPr sz="2800" b="1">
                <a:solidFill>
                  <a:srgbClr val="FFFFFF"/>
                </a:solidFill>
                <a:latin typeface="Microsoft JhengHei UI"/>
                <a:cs typeface="Microsoft JhengHei UI"/>
              </a:rPr>
              <a:t>工具</a:t>
            </a:r>
            <a:r>
              <a:rPr sz="2800" b="1" spc="15">
                <a:solidFill>
                  <a:srgbClr val="FFFFFF"/>
                </a:solidFill>
                <a:latin typeface="Microsoft JhengHei UI"/>
                <a:cs typeface="Microsoft JhengHei UI"/>
              </a:rPr>
              <a:t>包</a:t>
            </a:r>
            <a:r>
              <a:rPr sz="2800" b="1">
                <a:solidFill>
                  <a:srgbClr val="FFFFFF"/>
                </a:solidFill>
                <a:latin typeface="Microsoft JhengHei UI"/>
                <a:cs typeface="Microsoft JhengHei UI"/>
              </a:rPr>
              <a:t>边</a:t>
            </a:r>
            <a:r>
              <a:rPr sz="2800" b="1" spc="25">
                <a:solidFill>
                  <a:srgbClr val="FFFFFF"/>
                </a:solidFill>
                <a:latin typeface="Microsoft JhengHei UI"/>
                <a:cs typeface="Microsoft JhengHei UI"/>
              </a:rPr>
              <a:t>学</a:t>
            </a:r>
            <a:r>
              <a:rPr sz="2800" b="1" spc="15">
                <a:solidFill>
                  <a:srgbClr val="FFFFFF"/>
                </a:solidFill>
                <a:latin typeface="Microsoft JhengHei UI"/>
                <a:cs typeface="Microsoft JhengHei UI"/>
              </a:rPr>
              <a:t>边练</a:t>
            </a:r>
            <a:endParaRPr sz="2800">
              <a:latin typeface="Microsoft JhengHei UI"/>
              <a:cs typeface="Microsoft JhengHei UI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50">
              <a:latin typeface="Microsoft JhengHei UI"/>
              <a:cs typeface="Microsoft JhengHei UI"/>
            </a:endParaRPr>
          </a:p>
          <a:p>
            <a:pPr marL="12700">
              <a:lnSpc>
                <a:spcPct val="100000"/>
              </a:lnSpc>
            </a:pPr>
            <a:r>
              <a:rPr sz="2800" b="1" spc="5">
                <a:solidFill>
                  <a:srgbClr val="FFFFFF"/>
                </a:solidFill>
                <a:latin typeface="Microsoft JhengHei UI"/>
                <a:cs typeface="Microsoft JhengHei UI"/>
              </a:rPr>
              <a:t>教练</a:t>
            </a:r>
            <a:r>
              <a:rPr sz="2800" b="1">
                <a:solidFill>
                  <a:srgbClr val="FFFFFF"/>
                </a:solidFill>
                <a:latin typeface="Microsoft JhengHei UI"/>
                <a:cs typeface="Microsoft JhengHei UI"/>
              </a:rPr>
              <a:t>全程</a:t>
            </a:r>
            <a:r>
              <a:rPr sz="2800" b="1" spc="165">
                <a:solidFill>
                  <a:srgbClr val="FFFFFF"/>
                </a:solidFill>
                <a:latin typeface="Microsoft JhengHei UI"/>
                <a:cs typeface="Microsoft JhengHei UI"/>
              </a:rPr>
              <a:t>1V1</a:t>
            </a:r>
            <a:r>
              <a:rPr sz="2800" b="1" spc="5">
                <a:solidFill>
                  <a:srgbClr val="FFFFFF"/>
                </a:solidFill>
                <a:latin typeface="Microsoft JhengHei UI"/>
                <a:cs typeface="Microsoft JhengHei UI"/>
              </a:rPr>
              <a:t>指</a:t>
            </a:r>
            <a:r>
              <a:rPr sz="2800" b="1">
                <a:solidFill>
                  <a:srgbClr val="FFFFFF"/>
                </a:solidFill>
                <a:latin typeface="Microsoft JhengHei UI"/>
                <a:cs typeface="Microsoft JhengHei UI"/>
              </a:rPr>
              <a:t>导</a:t>
            </a:r>
            <a:r>
              <a:rPr sz="2800" b="1" spc="735">
                <a:solidFill>
                  <a:srgbClr val="FFFFFF"/>
                </a:solidFill>
                <a:latin typeface="Microsoft JhengHei UI"/>
                <a:cs typeface="Microsoft JhengHei UI"/>
              </a:rPr>
              <a:t>,</a:t>
            </a:r>
            <a:r>
              <a:rPr sz="2800" b="1">
                <a:solidFill>
                  <a:srgbClr val="FFFFFF"/>
                </a:solidFill>
                <a:latin typeface="Microsoft JhengHei UI"/>
                <a:cs typeface="Microsoft JhengHei UI"/>
              </a:rPr>
              <a:t>带</a:t>
            </a:r>
            <a:r>
              <a:rPr sz="2800" b="1" spc="10">
                <a:solidFill>
                  <a:srgbClr val="FFFFFF"/>
                </a:solidFill>
                <a:latin typeface="Microsoft JhengHei UI"/>
                <a:cs typeface="Microsoft JhengHei UI"/>
              </a:rPr>
              <a:t>走</a:t>
            </a:r>
            <a:r>
              <a:rPr sz="2800" b="1">
                <a:solidFill>
                  <a:srgbClr val="FFFFFF"/>
                </a:solidFill>
                <a:latin typeface="Microsoft JhengHei UI"/>
                <a:cs typeface="Microsoft JhengHei UI"/>
              </a:rPr>
              <a:t>一</a:t>
            </a:r>
            <a:r>
              <a:rPr sz="2800" b="1" spc="25">
                <a:solidFill>
                  <a:srgbClr val="FFFFFF"/>
                </a:solidFill>
                <a:latin typeface="Microsoft JhengHei UI"/>
                <a:cs typeface="Microsoft JhengHei UI"/>
              </a:rPr>
              <a:t>套</a:t>
            </a:r>
            <a:r>
              <a:rPr sz="2800" b="1" spc="160">
                <a:solidFill>
                  <a:srgbClr val="FFFFFF"/>
                </a:solidFill>
                <a:latin typeface="Microsoft JhengHei UI"/>
                <a:cs typeface="Microsoft JhengHei UI"/>
              </a:rPr>
              <a:t>IP</a:t>
            </a:r>
            <a:r>
              <a:rPr sz="2800" b="1" spc="15">
                <a:solidFill>
                  <a:srgbClr val="FFFFFF"/>
                </a:solidFill>
                <a:latin typeface="Microsoft JhengHei UI"/>
                <a:cs typeface="Microsoft JhengHei UI"/>
              </a:rPr>
              <a:t>定</a:t>
            </a:r>
            <a:r>
              <a:rPr sz="2800" b="1">
                <a:solidFill>
                  <a:srgbClr val="FFFFFF"/>
                </a:solidFill>
                <a:latin typeface="Microsoft JhengHei UI"/>
                <a:cs typeface="Microsoft JhengHei UI"/>
              </a:rPr>
              <a:t>位方案</a:t>
            </a:r>
            <a:endParaRPr sz="2800">
              <a:latin typeface="Microsoft JhengHei UI"/>
              <a:cs typeface="Microsoft JhengHei UI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50">
              <a:latin typeface="Microsoft JhengHei UI"/>
              <a:cs typeface="Microsoft JhengHei UI"/>
            </a:endParaRPr>
          </a:p>
          <a:p>
            <a:pPr marL="12700">
              <a:lnSpc>
                <a:spcPct val="100000"/>
              </a:lnSpc>
              <a:tabLst>
                <a:tab pos="5577205"/>
              </a:tabLst>
            </a:pPr>
            <a:r>
              <a:rPr sz="2200" spc="300">
                <a:solidFill>
                  <a:srgbClr val="FFFFFF"/>
                </a:solidFill>
                <a:latin typeface="宋体"/>
                <a:cs typeface="宋体"/>
              </a:rPr>
              <a:t>1</a:t>
            </a:r>
            <a:r>
              <a:rPr sz="2800" b="1" spc="10">
                <a:solidFill>
                  <a:srgbClr val="FFFFFF"/>
                </a:solidFill>
                <a:latin typeface="Microsoft JhengHei UI"/>
                <a:cs typeface="Microsoft JhengHei UI"/>
              </a:rPr>
              <a:t>套</a:t>
            </a:r>
            <a:r>
              <a:rPr sz="2800" b="1" spc="160">
                <a:solidFill>
                  <a:srgbClr val="FFFFFF"/>
                </a:solidFill>
                <a:latin typeface="Microsoft JhengHei UI"/>
                <a:cs typeface="Microsoft JhengHei UI"/>
              </a:rPr>
              <a:t>IP</a:t>
            </a:r>
            <a:r>
              <a:rPr sz="2800" b="1" spc="5">
                <a:solidFill>
                  <a:srgbClr val="FFFFFF"/>
                </a:solidFill>
                <a:latin typeface="Microsoft JhengHei UI"/>
                <a:cs typeface="Microsoft JhengHei UI"/>
              </a:rPr>
              <a:t>实战工具包，涵盖剪辑</a:t>
            </a:r>
            <a:r>
              <a:rPr sz="2800" b="1" spc="210">
                <a:solidFill>
                  <a:srgbClr val="FFFFFF"/>
                </a:solidFill>
                <a:latin typeface="Microsoft JhengHei UI"/>
                <a:cs typeface="Microsoft JhengHei UI"/>
              </a:rPr>
              <a:t>/</a:t>
            </a:r>
            <a:r>
              <a:rPr sz="2800" b="1" spc="5">
                <a:solidFill>
                  <a:srgbClr val="FFFFFF"/>
                </a:solidFill>
                <a:latin typeface="Microsoft JhengHei UI"/>
                <a:cs typeface="Microsoft JhengHei UI"/>
              </a:rPr>
              <a:t>起</a:t>
            </a:r>
            <a:r>
              <a:rPr sz="28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号</a:t>
            </a:r>
            <a:r>
              <a:rPr sz="2800" b="1">
                <a:solidFill>
                  <a:srgbClr val="FFFFFF"/>
                </a:solidFill>
                <a:latin typeface="Microsoft JhengHei UI"/>
                <a:cs typeface="Microsoft JhengHei UI"/>
              </a:rPr>
              <a:t>	</a:t>
            </a:r>
            <a:r>
              <a:rPr sz="2800" b="1" spc="195">
                <a:solidFill>
                  <a:srgbClr val="FFFFFF"/>
                </a:solidFill>
                <a:latin typeface="Microsoft JhengHei UI"/>
                <a:cs typeface="Microsoft JhengHei UI"/>
              </a:rPr>
              <a:t>/</a:t>
            </a:r>
            <a:r>
              <a:rPr sz="2800" b="1" spc="5">
                <a:solidFill>
                  <a:srgbClr val="FFFFFF"/>
                </a:solidFill>
                <a:latin typeface="Microsoft JhengHei UI"/>
                <a:cs typeface="Microsoft JhengHei UI"/>
              </a:rPr>
              <a:t>拆解攻略</a:t>
            </a:r>
            <a:endParaRPr sz="2800">
              <a:latin typeface="Microsoft JhengHei UI"/>
              <a:cs typeface="Microsoft JhengHei UI"/>
            </a:endParaRPr>
          </a:p>
          <a:p>
            <a:pPr marL="12700">
              <a:lnSpc>
                <a:spcPct val="100000"/>
              </a:lnSpc>
              <a:spcBef>
                <a:spcPts val="2665"/>
              </a:spcBef>
              <a:tabLst>
                <a:tab pos="2984500"/>
              </a:tabLst>
            </a:pPr>
            <a:r>
              <a:rPr sz="2200" spc="440">
                <a:solidFill>
                  <a:srgbClr val="FF0000"/>
                </a:solidFill>
                <a:latin typeface="宋体"/>
                <a:cs typeface="宋体"/>
              </a:rPr>
              <a:t>#</a:t>
            </a:r>
            <a:r>
              <a:rPr sz="2200" spc="-5">
                <a:solidFill>
                  <a:srgbClr val="FF0000"/>
                </a:solidFill>
                <a:latin typeface="宋体"/>
                <a:cs typeface="宋体"/>
              </a:rPr>
              <a:t>仅开</a:t>
            </a:r>
            <a:r>
              <a:rPr sz="2200" spc="-10">
                <a:solidFill>
                  <a:srgbClr val="FF0000"/>
                </a:solidFill>
                <a:latin typeface="宋体"/>
                <a:cs typeface="宋体"/>
              </a:rPr>
              <a:t>放</a:t>
            </a:r>
            <a:r>
              <a:rPr sz="2200" spc="295">
                <a:solidFill>
                  <a:srgbClr val="FF0000"/>
                </a:solidFill>
                <a:latin typeface="宋体"/>
                <a:cs typeface="宋体"/>
              </a:rPr>
              <a:t>600</a:t>
            </a:r>
            <a:r>
              <a:rPr sz="2200" spc="-10">
                <a:solidFill>
                  <a:srgbClr val="FF0000"/>
                </a:solidFill>
                <a:latin typeface="宋体"/>
                <a:cs typeface="宋体"/>
              </a:rPr>
              <a:t>首批名</a:t>
            </a:r>
            <a:r>
              <a:rPr sz="2200" spc="-5">
                <a:solidFill>
                  <a:srgbClr val="FF0000"/>
                </a:solidFill>
                <a:latin typeface="宋体"/>
                <a:cs typeface="宋体"/>
              </a:rPr>
              <a:t>额</a:t>
            </a:r>
            <a:r>
              <a:rPr sz="2200">
                <a:solidFill>
                  <a:srgbClr val="FF0000"/>
                </a:solidFill>
                <a:latin typeface="宋体"/>
                <a:cs typeface="宋体"/>
              </a:rPr>
              <a:t>	</a:t>
            </a:r>
            <a:r>
              <a:rPr sz="2200" spc="-10">
                <a:solidFill>
                  <a:srgbClr val="FF0000"/>
                </a:solidFill>
                <a:latin typeface="宋体"/>
                <a:cs typeface="宋体"/>
              </a:rPr>
              <a:t>限时首发价</a:t>
            </a:r>
            <a:r>
              <a:rPr sz="2200" spc="295">
                <a:solidFill>
                  <a:srgbClr val="FF0000"/>
                </a:solidFill>
                <a:latin typeface="宋体"/>
                <a:cs typeface="宋体"/>
              </a:rPr>
              <a:t>99</a:t>
            </a:r>
            <a:r>
              <a:rPr sz="2200" spc="300">
                <a:solidFill>
                  <a:srgbClr val="FF0000"/>
                </a:solidFill>
                <a:latin typeface="宋体"/>
                <a:cs typeface="宋体"/>
              </a:rPr>
              <a:t>8</a:t>
            </a:r>
            <a:r>
              <a:rPr sz="2200" spc="-5">
                <a:solidFill>
                  <a:srgbClr val="FF0000"/>
                </a:solidFill>
                <a:latin typeface="宋体"/>
                <a:cs typeface="宋体"/>
              </a:rPr>
              <a:t>元</a:t>
            </a:r>
            <a:endParaRPr sz="22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2200" spc="-5">
                <a:solidFill>
                  <a:srgbClr val="FF0000"/>
                </a:solidFill>
                <a:latin typeface="宋体"/>
                <a:cs typeface="宋体"/>
              </a:rPr>
              <a:t>优秀学员将有机会成为</a:t>
            </a:r>
            <a:r>
              <a:rPr sz="2200" spc="-15">
                <a:solidFill>
                  <a:srgbClr val="FF0000"/>
                </a:solidFill>
                <a:latin typeface="宋体"/>
                <a:cs typeface="宋体"/>
              </a:rPr>
              <a:t> </a:t>
            </a:r>
            <a:r>
              <a:rPr sz="2200" spc="40">
                <a:solidFill>
                  <a:srgbClr val="FF0000"/>
                </a:solidFill>
                <a:latin typeface="宋体"/>
                <a:cs typeface="宋体"/>
              </a:rPr>
              <a:t>IP</a:t>
            </a:r>
            <a:r>
              <a:rPr sz="2200" spc="-5">
                <a:solidFill>
                  <a:srgbClr val="FF0000"/>
                </a:solidFill>
                <a:latin typeface="宋体"/>
                <a:cs typeface="宋体"/>
              </a:rPr>
              <a:t>实战营带教老师</a:t>
            </a:r>
            <a:endParaRPr sz="22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67064" y="6344208"/>
            <a:ext cx="16300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320" marR="5080" indent="-262255">
              <a:lnSpc>
                <a:spcPct val="100000"/>
              </a:lnSpc>
              <a:spcBef>
                <a:spcPts val="100"/>
              </a:spcBef>
            </a:pPr>
            <a:r>
              <a:rPr sz="1400" b="1" spc="10">
                <a:solidFill>
                  <a:srgbClr val="FFC000"/>
                </a:solidFill>
                <a:latin typeface="Microsoft JhengHei UI"/>
                <a:cs typeface="Microsoft JhengHei UI"/>
              </a:rPr>
              <a:t>新同</a:t>
            </a:r>
            <a:r>
              <a:rPr sz="1400" b="1">
                <a:solidFill>
                  <a:srgbClr val="FFC000"/>
                </a:solidFill>
                <a:latin typeface="Microsoft JhengHei UI"/>
                <a:cs typeface="Microsoft JhengHei UI"/>
              </a:rPr>
              <a:t>学可</a:t>
            </a:r>
            <a:r>
              <a:rPr sz="1400" b="1" spc="-15">
                <a:solidFill>
                  <a:srgbClr val="FFC000"/>
                </a:solidFill>
                <a:latin typeface="Microsoft JhengHei UI"/>
                <a:cs typeface="Microsoft JhengHei UI"/>
              </a:rPr>
              <a:t>添</a:t>
            </a:r>
            <a:r>
              <a:rPr sz="1400" b="1">
                <a:solidFill>
                  <a:srgbClr val="FFC000"/>
                </a:solidFill>
                <a:latin typeface="Microsoft JhengHei UI"/>
                <a:cs typeface="Microsoft JhengHei UI"/>
              </a:rPr>
              <a:t>加班</a:t>
            </a:r>
            <a:r>
              <a:rPr sz="1400" b="1" spc="-15">
                <a:solidFill>
                  <a:srgbClr val="FFC000"/>
                </a:solidFill>
                <a:latin typeface="Microsoft JhengHei UI"/>
                <a:cs typeface="Microsoft JhengHei UI"/>
              </a:rPr>
              <a:t>主</a:t>
            </a:r>
            <a:r>
              <a:rPr sz="1400" b="1">
                <a:solidFill>
                  <a:srgbClr val="FFC000"/>
                </a:solidFill>
                <a:latin typeface="Microsoft JhengHei UI"/>
                <a:cs typeface="Microsoft JhengHei UI"/>
              </a:rPr>
              <a:t>任 </a:t>
            </a:r>
            <a:r>
              <a:rPr sz="1400" b="1" spc="10">
                <a:solidFill>
                  <a:srgbClr val="FFC000"/>
                </a:solidFill>
                <a:latin typeface="Microsoft JhengHei UI"/>
                <a:cs typeface="Microsoft JhengHei UI"/>
              </a:rPr>
              <a:t>咨询</a:t>
            </a:r>
            <a:r>
              <a:rPr sz="1400" b="1" spc="80">
                <a:solidFill>
                  <a:srgbClr val="FFC000"/>
                </a:solidFill>
                <a:latin typeface="Microsoft JhengHei UI"/>
                <a:cs typeface="Microsoft JhengHei UI"/>
              </a:rPr>
              <a:t>IP</a:t>
            </a:r>
            <a:r>
              <a:rPr sz="1400" b="1">
                <a:solidFill>
                  <a:srgbClr val="FFC000"/>
                </a:solidFill>
                <a:latin typeface="Microsoft JhengHei UI"/>
                <a:cs typeface="Microsoft JhengHei UI"/>
              </a:rPr>
              <a:t>实战营</a:t>
            </a:r>
            <a:endParaRPr sz="1400">
              <a:latin typeface="Microsoft JhengHei UI"/>
              <a:cs typeface="Microsoft JhengHei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047988" y="5094732"/>
            <a:ext cx="1118616" cy="11170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382892" y="6415532"/>
            <a:ext cx="10972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10">
                <a:solidFill>
                  <a:srgbClr val="FFC000"/>
                </a:solidFill>
                <a:latin typeface="Microsoft JhengHei UI"/>
                <a:cs typeface="Microsoft JhengHei UI"/>
              </a:rPr>
              <a:t>扫码</a:t>
            </a:r>
            <a:r>
              <a:rPr sz="1400" b="1">
                <a:solidFill>
                  <a:srgbClr val="FFC000"/>
                </a:solidFill>
                <a:latin typeface="Microsoft JhengHei UI"/>
                <a:cs typeface="Microsoft JhengHei UI"/>
              </a:rPr>
              <a:t>立即</a:t>
            </a:r>
            <a:r>
              <a:rPr sz="1400" b="1" spc="-15">
                <a:solidFill>
                  <a:srgbClr val="FFC000"/>
                </a:solidFill>
                <a:latin typeface="Microsoft JhengHei UI"/>
                <a:cs typeface="Microsoft JhengHei UI"/>
              </a:rPr>
              <a:t>报</a:t>
            </a:r>
            <a:r>
              <a:rPr sz="1400" b="1">
                <a:solidFill>
                  <a:srgbClr val="FFC000"/>
                </a:solidFill>
                <a:latin typeface="Microsoft JhengHei UI"/>
                <a:cs typeface="Microsoft JhengHei UI"/>
              </a:rPr>
              <a:t>名</a:t>
            </a:r>
            <a:endParaRPr sz="1400">
              <a:latin typeface="Microsoft JhengHei UI"/>
              <a:cs typeface="Microsoft JhengHei U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384035" y="5094732"/>
            <a:ext cx="1095756" cy="109575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0"/>
            <a:ext cx="3863340" cy="685799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745236" y="768095"/>
            <a:ext cx="3293364" cy="494080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701032" y="936752"/>
            <a:ext cx="5104765" cy="2240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7505"/>
              </a:tabLst>
            </a:pPr>
            <a:r>
              <a:rPr sz="2400" b="1" spc="254">
                <a:solidFill>
                  <a:srgbClr val="FFFFFF"/>
                </a:solidFill>
                <a:latin typeface="Microsoft JhengHei UI"/>
                <a:cs typeface="Microsoft JhengHei UI"/>
              </a:rPr>
              <a:t>Kris（K</a:t>
            </a:r>
            <a:r>
              <a:rPr sz="2400" b="1" spc="-280">
                <a:solidFill>
                  <a:srgbClr val="FFFFFF"/>
                </a:solidFill>
                <a:latin typeface="Microsoft JhengHei UI"/>
                <a:cs typeface="Microsoft JhengHei UI"/>
              </a:rPr>
              <a:t>叔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）：</a:t>
            </a:r>
            <a:endParaRPr sz="2400">
              <a:latin typeface="Microsoft JhengHei UI"/>
              <a:cs typeface="Microsoft JhengHei U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•"/>
            </a:pPr>
            <a:endParaRPr sz="2500">
              <a:latin typeface="Microsoft JhengHei UI"/>
              <a:cs typeface="Microsoft JhengHei UI"/>
            </a:endParaRPr>
          </a:p>
          <a:p>
            <a:pPr marL="320040" indent="-307975">
              <a:lnSpc>
                <a:spcPct val="100000"/>
              </a:lnSpc>
              <a:buFont typeface="Arial"/>
              <a:buChar char="•"/>
              <a:tabLst>
                <a:tab pos="320040"/>
                <a:tab pos="320675"/>
              </a:tabLst>
            </a:pPr>
            <a:r>
              <a:rPr sz="1600" b="1" spc="-65">
                <a:solidFill>
                  <a:srgbClr val="FFFFFF"/>
                </a:solidFill>
                <a:latin typeface="Microsoft JhengHei UI"/>
                <a:cs typeface="Microsoft JhengHei UI"/>
              </a:rPr>
              <a:t>一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行</a:t>
            </a:r>
            <a:r>
              <a:rPr sz="1600" b="1" spc="80">
                <a:solidFill>
                  <a:srgbClr val="FFFFFF"/>
                </a:solidFill>
                <a:latin typeface="Microsoft JhengHei UI"/>
                <a:cs typeface="Microsoft JhengHei UI"/>
              </a:rPr>
              <a:t>DoMore</a:t>
            </a:r>
            <a:r>
              <a:rPr sz="1600" b="1" spc="-105">
                <a:solidFill>
                  <a:srgbClr val="FFFFFF"/>
                </a:solidFill>
                <a:latin typeface="Microsoft JhengHei UI"/>
                <a:cs typeface="Microsoft JhengHei UI"/>
              </a:rPr>
              <a:t>教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育创始</a:t>
            </a:r>
            <a:r>
              <a:rPr sz="16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人</a:t>
            </a:r>
            <a:endParaRPr sz="1600">
              <a:latin typeface="Microsoft JhengHei UI"/>
              <a:cs typeface="Microsoft JhengHei UI"/>
            </a:endParaRPr>
          </a:p>
          <a:p>
            <a:pPr marL="320040" indent="-307975">
              <a:lnSpc>
                <a:spcPct val="100000"/>
              </a:lnSpc>
              <a:spcBef>
                <a:spcPts val="944"/>
              </a:spcBef>
              <a:buFont typeface="Arial"/>
              <a:buChar char="•"/>
              <a:tabLst>
                <a:tab pos="320040"/>
                <a:tab pos="320675"/>
              </a:tabLst>
            </a:pPr>
            <a:r>
              <a:rPr sz="1600" b="1" spc="-65">
                <a:solidFill>
                  <a:srgbClr val="FFFFFF"/>
                </a:solidFill>
                <a:latin typeface="Microsoft JhengHei UI"/>
                <a:cs typeface="Microsoft JhengHei UI"/>
              </a:rPr>
              <a:t>前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世界</a:t>
            </a:r>
            <a:r>
              <a:rPr sz="1600" b="1" spc="170">
                <a:solidFill>
                  <a:srgbClr val="FFFFFF"/>
                </a:solidFill>
                <a:latin typeface="Microsoft JhengHei UI"/>
                <a:cs typeface="Microsoft JhengHei UI"/>
              </a:rPr>
              <a:t>500</a:t>
            </a:r>
            <a:r>
              <a:rPr sz="1600" b="1" spc="-125">
                <a:solidFill>
                  <a:srgbClr val="FFFFFF"/>
                </a:solidFill>
                <a:latin typeface="Microsoft JhengHei UI"/>
                <a:cs typeface="Microsoft JhengHei UI"/>
              </a:rPr>
              <a:t>强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央企、中央财经</a:t>
            </a:r>
            <a:r>
              <a:rPr sz="1600" b="1" spc="-45">
                <a:solidFill>
                  <a:srgbClr val="FFFFFF"/>
                </a:solidFill>
                <a:latin typeface="Microsoft JhengHei UI"/>
                <a:cs typeface="Microsoft JhengHei UI"/>
              </a:rPr>
              <a:t>大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学</a:t>
            </a:r>
            <a:r>
              <a:rPr sz="1600" b="1" spc="-45">
                <a:solidFill>
                  <a:srgbClr val="FFFFFF"/>
                </a:solidFill>
                <a:latin typeface="Microsoft JhengHei UI"/>
                <a:cs typeface="Microsoft JhengHei UI"/>
              </a:rPr>
              <a:t>博士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（</a:t>
            </a:r>
            <a:r>
              <a:rPr sz="1600" b="1" spc="-45">
                <a:solidFill>
                  <a:srgbClr val="FFFFFF"/>
                </a:solidFill>
                <a:latin typeface="Microsoft JhengHei UI"/>
                <a:cs typeface="Microsoft JhengHei UI"/>
              </a:rPr>
              <a:t>创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业</a:t>
            </a:r>
            <a:r>
              <a:rPr sz="1600" b="1" spc="-40">
                <a:solidFill>
                  <a:srgbClr val="FFFFFF"/>
                </a:solidFill>
                <a:latin typeface="Microsoft JhengHei UI"/>
                <a:cs typeface="Microsoft JhengHei UI"/>
              </a:rPr>
              <a:t>休</a:t>
            </a:r>
            <a:r>
              <a:rPr sz="1600" b="1" spc="-45">
                <a:solidFill>
                  <a:srgbClr val="FFFFFF"/>
                </a:solidFill>
                <a:latin typeface="Microsoft JhengHei UI"/>
                <a:cs typeface="Microsoft JhengHei UI"/>
              </a:rPr>
              <a:t>学</a:t>
            </a:r>
            <a:r>
              <a:rPr sz="16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）</a:t>
            </a:r>
            <a:r>
              <a:rPr sz="1600" b="1" spc="375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1600" spc="-5">
                <a:solidFill>
                  <a:srgbClr val="FFFFFF"/>
                </a:solidFill>
                <a:latin typeface="宋体"/>
                <a:cs typeface="宋体"/>
              </a:rPr>
              <a:t>•</a:t>
            </a:r>
            <a:endParaRPr sz="16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600" b="1" spc="-70">
                <a:solidFill>
                  <a:srgbClr val="FFFFFF"/>
                </a:solidFill>
                <a:latin typeface="Microsoft JhengHei UI"/>
                <a:cs typeface="Microsoft JhengHei UI"/>
              </a:rPr>
              <a:t>《</a:t>
            </a:r>
            <a:r>
              <a:rPr sz="1600" b="1" spc="-60">
                <a:solidFill>
                  <a:srgbClr val="FFFFFF"/>
                </a:solidFill>
                <a:latin typeface="Microsoft JhengHei UI"/>
                <a:cs typeface="Microsoft JhengHei UI"/>
              </a:rPr>
              <a:t>引爆自律力》</a:t>
            </a:r>
            <a:r>
              <a:rPr sz="1600" b="1" spc="-45">
                <a:solidFill>
                  <a:srgbClr val="FFFFFF"/>
                </a:solidFill>
                <a:latin typeface="Microsoft JhengHei UI"/>
                <a:cs typeface="Microsoft JhengHei UI"/>
              </a:rPr>
              <a:t>作</a:t>
            </a:r>
            <a:r>
              <a:rPr sz="1600" b="1" spc="-60">
                <a:solidFill>
                  <a:srgbClr val="FFFFFF"/>
                </a:solidFill>
                <a:latin typeface="Microsoft JhengHei UI"/>
                <a:cs typeface="Microsoft JhengHei UI"/>
              </a:rPr>
              <a:t>者</a:t>
            </a:r>
            <a:r>
              <a:rPr sz="1600" b="1" spc="-45">
                <a:solidFill>
                  <a:srgbClr val="FFFFFF"/>
                </a:solidFill>
                <a:latin typeface="Microsoft JhengHei UI"/>
                <a:cs typeface="Microsoft JhengHei UI"/>
              </a:rPr>
              <a:t>，</a:t>
            </a:r>
            <a:r>
              <a:rPr sz="1600" b="1" spc="-30">
                <a:solidFill>
                  <a:srgbClr val="FFFFFF"/>
                </a:solidFill>
                <a:latin typeface="Microsoft JhengHei UI"/>
                <a:cs typeface="Microsoft JhengHei UI"/>
              </a:rPr>
              <a:t>「</a:t>
            </a:r>
            <a:r>
              <a:rPr sz="1600" b="1" spc="55">
                <a:solidFill>
                  <a:srgbClr val="FFFFFF"/>
                </a:solidFill>
                <a:latin typeface="Microsoft JhengHei UI"/>
                <a:cs typeface="Microsoft JhengHei UI"/>
              </a:rPr>
              <a:t>Kris</a:t>
            </a:r>
            <a:r>
              <a:rPr sz="1600" b="1" spc="-45">
                <a:solidFill>
                  <a:srgbClr val="FFFFFF"/>
                </a:solidFill>
                <a:latin typeface="Microsoft JhengHei UI"/>
                <a:cs typeface="Microsoft JhengHei UI"/>
              </a:rPr>
              <a:t>在</a:t>
            </a:r>
            <a:r>
              <a:rPr sz="1600" b="1" spc="-60">
                <a:solidFill>
                  <a:srgbClr val="FFFFFF"/>
                </a:solidFill>
                <a:latin typeface="Microsoft JhengHei UI"/>
                <a:cs typeface="Microsoft JhengHei UI"/>
              </a:rPr>
              <a:t>路</a:t>
            </a:r>
            <a:r>
              <a:rPr sz="1600" b="1" spc="-45">
                <a:solidFill>
                  <a:srgbClr val="FFFFFF"/>
                </a:solidFill>
                <a:latin typeface="Microsoft JhengHei UI"/>
                <a:cs typeface="Microsoft JhengHei UI"/>
              </a:rPr>
              <a:t>上」</a:t>
            </a:r>
            <a:r>
              <a:rPr sz="1600" b="1" spc="-60">
                <a:solidFill>
                  <a:srgbClr val="FFFFFF"/>
                </a:solidFill>
                <a:latin typeface="Microsoft JhengHei UI"/>
                <a:cs typeface="Microsoft JhengHei UI"/>
              </a:rPr>
              <a:t>主</a:t>
            </a:r>
            <a:r>
              <a:rPr sz="1600" b="1" spc="-45">
                <a:solidFill>
                  <a:srgbClr val="FFFFFF"/>
                </a:solidFill>
                <a:latin typeface="Microsoft JhengHei UI"/>
                <a:cs typeface="Microsoft JhengHei UI"/>
              </a:rPr>
              <a:t>理</a:t>
            </a:r>
            <a:r>
              <a:rPr sz="16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人</a:t>
            </a:r>
            <a:endParaRPr sz="1600">
              <a:latin typeface="Microsoft JhengHei UI"/>
              <a:cs typeface="Microsoft JhengHei UI"/>
            </a:endParaRPr>
          </a:p>
          <a:p>
            <a:pPr marL="320040" indent="-307975">
              <a:lnSpc>
                <a:spcPct val="100000"/>
              </a:lnSpc>
              <a:spcBef>
                <a:spcPts val="990"/>
              </a:spcBef>
              <a:buFont typeface="Arial"/>
              <a:buChar char="•"/>
              <a:tabLst>
                <a:tab pos="320040"/>
                <a:tab pos="320675"/>
              </a:tabLst>
            </a:pPr>
            <a:r>
              <a:rPr sz="1600" b="1" spc="-65">
                <a:solidFill>
                  <a:srgbClr val="FFFFFF"/>
                </a:solidFill>
                <a:latin typeface="Microsoft JhengHei UI"/>
                <a:cs typeface="Microsoft JhengHei UI"/>
              </a:rPr>
              <a:t>微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信生态</a:t>
            </a:r>
            <a:r>
              <a:rPr sz="1600" b="1" spc="60">
                <a:solidFill>
                  <a:srgbClr val="FFFFFF"/>
                </a:solidFill>
                <a:latin typeface="Microsoft JhengHei UI"/>
                <a:cs typeface="Microsoft JhengHei UI"/>
              </a:rPr>
              <a:t>1</a:t>
            </a:r>
            <a:r>
              <a:rPr sz="1600" b="1" spc="-250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1600" b="1" spc="145">
                <a:solidFill>
                  <a:srgbClr val="FFFFFF"/>
                </a:solidFill>
                <a:latin typeface="Microsoft JhengHei UI"/>
                <a:cs typeface="Microsoft JhengHei UI"/>
              </a:rPr>
              <a:t>00</a:t>
            </a:r>
            <a:r>
              <a:rPr sz="1600" b="1" spc="-125">
                <a:solidFill>
                  <a:srgbClr val="FFFFFF"/>
                </a:solidFill>
                <a:latin typeface="Microsoft JhengHei UI"/>
                <a:cs typeface="Microsoft JhengHei UI"/>
              </a:rPr>
              <a:t>万</a:t>
            </a:r>
            <a:r>
              <a:rPr sz="1600" b="1" spc="-380">
                <a:solidFill>
                  <a:srgbClr val="FFFFFF"/>
                </a:solidFill>
                <a:latin typeface="Microsoft JhengHei UI"/>
                <a:cs typeface="Microsoft JhengHei UI"/>
              </a:rPr>
              <a:t>+</a:t>
            </a:r>
            <a:r>
              <a:rPr sz="1600" b="1" spc="-365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1600" b="1" spc="-65">
                <a:solidFill>
                  <a:srgbClr val="FFFFFF"/>
                </a:solidFill>
                <a:latin typeface="Microsoft JhengHei UI"/>
                <a:cs typeface="Microsoft JhengHei UI"/>
              </a:rPr>
              <a:t>粉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丝知识博</a:t>
            </a:r>
            <a:r>
              <a:rPr sz="16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主</a:t>
            </a:r>
            <a:endParaRPr sz="1600">
              <a:latin typeface="Microsoft JhengHei UI"/>
              <a:cs typeface="Microsoft JhengHei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01032" y="3825093"/>
            <a:ext cx="7286625" cy="123698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320040" indent="-307975">
              <a:lnSpc>
                <a:spcPct val="100000"/>
              </a:lnSpc>
              <a:spcBef>
                <a:spcPts val="1055"/>
              </a:spcBef>
              <a:buFont typeface="Arial"/>
              <a:buChar char="•"/>
              <a:tabLst>
                <a:tab pos="320040"/>
                <a:tab pos="320675"/>
              </a:tabLst>
            </a:pPr>
            <a:r>
              <a:rPr sz="1600" b="1" spc="-70">
                <a:solidFill>
                  <a:srgbClr val="FFFFFF"/>
                </a:solidFill>
                <a:latin typeface="Microsoft JhengHei UI"/>
                <a:cs typeface="Microsoft JhengHei UI"/>
              </a:rPr>
              <a:t>一</a:t>
            </a:r>
            <a:r>
              <a:rPr sz="1600" b="1" spc="-60">
                <a:solidFill>
                  <a:srgbClr val="FFFFFF"/>
                </a:solidFill>
                <a:latin typeface="Microsoft JhengHei UI"/>
                <a:cs typeface="Microsoft JhengHei UI"/>
              </a:rPr>
              <a:t>行视频号特训营</a:t>
            </a:r>
            <a:r>
              <a:rPr sz="1600" b="1" spc="-45">
                <a:solidFill>
                  <a:srgbClr val="FFFFFF"/>
                </a:solidFill>
                <a:latin typeface="Microsoft JhengHei UI"/>
                <a:cs typeface="Microsoft JhengHei UI"/>
              </a:rPr>
              <a:t>累</a:t>
            </a:r>
            <a:r>
              <a:rPr sz="1600" b="1" spc="-60">
                <a:solidFill>
                  <a:srgbClr val="FFFFFF"/>
                </a:solidFill>
                <a:latin typeface="Microsoft JhengHei UI"/>
                <a:cs typeface="Microsoft JhengHei UI"/>
              </a:rPr>
              <a:t>计</a:t>
            </a:r>
            <a:r>
              <a:rPr sz="1600" b="1" spc="60">
                <a:solidFill>
                  <a:srgbClr val="FFFFFF"/>
                </a:solidFill>
                <a:latin typeface="Microsoft JhengHei UI"/>
                <a:cs typeface="Microsoft JhengHei UI"/>
              </a:rPr>
              <a:t>1</a:t>
            </a:r>
            <a:r>
              <a:rPr sz="1600" b="1" spc="-250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1600" b="1" spc="10">
                <a:solidFill>
                  <a:srgbClr val="FFFFFF"/>
                </a:solidFill>
                <a:latin typeface="Microsoft JhengHei UI"/>
                <a:cs typeface="Microsoft JhengHei UI"/>
              </a:rPr>
              <a:t>000+</a:t>
            </a:r>
            <a:r>
              <a:rPr sz="1600" b="1" spc="-95">
                <a:solidFill>
                  <a:srgbClr val="FFFFFF"/>
                </a:solidFill>
                <a:latin typeface="Microsoft JhengHei UI"/>
                <a:cs typeface="Microsoft JhengHei UI"/>
              </a:rPr>
              <a:t>学</a:t>
            </a:r>
            <a:r>
              <a:rPr sz="16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员</a:t>
            </a:r>
            <a:endParaRPr sz="1600">
              <a:latin typeface="Microsoft JhengHei UI"/>
              <a:cs typeface="Microsoft JhengHei UI"/>
            </a:endParaRPr>
          </a:p>
          <a:p>
            <a:pPr marL="320040" indent="-307975">
              <a:lnSpc>
                <a:spcPct val="100000"/>
              </a:lnSpc>
              <a:spcBef>
                <a:spcPts val="950"/>
              </a:spcBef>
              <a:buFont typeface="Arial"/>
              <a:buChar char="•"/>
              <a:tabLst>
                <a:tab pos="320040"/>
                <a:tab pos="320675"/>
                <a:tab pos="4307840"/>
              </a:tabLst>
            </a:pPr>
            <a:r>
              <a:rPr sz="1600" b="1" spc="-65">
                <a:solidFill>
                  <a:srgbClr val="FFFFFF"/>
                </a:solidFill>
                <a:latin typeface="Microsoft JhengHei UI"/>
                <a:cs typeface="Microsoft JhengHei UI"/>
              </a:rPr>
              <a:t>视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频号矩阵累计粉丝</a:t>
            </a:r>
            <a:r>
              <a:rPr sz="1600" b="1" spc="60">
                <a:solidFill>
                  <a:srgbClr val="FFFFFF"/>
                </a:solidFill>
                <a:latin typeface="Microsoft JhengHei UI"/>
                <a:cs typeface="Microsoft JhengHei UI"/>
              </a:rPr>
              <a:t>1</a:t>
            </a:r>
            <a:r>
              <a:rPr sz="1600" b="1" spc="-245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16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0W+，</a:t>
            </a:r>
            <a:r>
              <a:rPr sz="1600" b="1" spc="-45">
                <a:solidFill>
                  <a:srgbClr val="FFFFFF"/>
                </a:solidFill>
                <a:latin typeface="Microsoft JhengHei UI"/>
                <a:cs typeface="Microsoft JhengHei UI"/>
              </a:rPr>
              <a:t>私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域</a:t>
            </a:r>
            <a:r>
              <a:rPr sz="1600" b="1" spc="60">
                <a:solidFill>
                  <a:srgbClr val="FFFFFF"/>
                </a:solidFill>
                <a:latin typeface="Microsoft JhengHei UI"/>
                <a:cs typeface="Microsoft JhengHei UI"/>
              </a:rPr>
              <a:t>1</a:t>
            </a:r>
            <a:r>
              <a:rPr sz="1600" b="1" spc="-245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1600" b="1" spc="-80">
                <a:solidFill>
                  <a:srgbClr val="FFFFFF"/>
                </a:solidFill>
                <a:latin typeface="Microsoft JhengHei UI"/>
                <a:cs typeface="Microsoft JhengHei UI"/>
              </a:rPr>
              <a:t>0W+ </a:t>
            </a:r>
            <a:r>
              <a:rPr sz="1600" b="1" spc="180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1600" spc="-5">
                <a:solidFill>
                  <a:srgbClr val="FFFFFF"/>
                </a:solidFill>
                <a:latin typeface="宋体"/>
                <a:cs typeface="宋体"/>
              </a:rPr>
              <a:t>•	</a:t>
            </a:r>
            <a:r>
              <a:rPr sz="1600" b="1" spc="-65">
                <a:solidFill>
                  <a:srgbClr val="FFFFFF"/>
                </a:solidFill>
                <a:latin typeface="Microsoft JhengHei UI"/>
                <a:cs typeface="Microsoft JhengHei UI"/>
              </a:rPr>
              <a:t>视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频号训练营学</a:t>
            </a:r>
            <a:r>
              <a:rPr sz="1600" b="1" spc="-45">
                <a:solidFill>
                  <a:srgbClr val="FFFFFF"/>
                </a:solidFill>
                <a:latin typeface="Microsoft JhengHei UI"/>
                <a:cs typeface="Microsoft JhengHei UI"/>
              </a:rPr>
              <a:t>员累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计</a:t>
            </a:r>
            <a:r>
              <a:rPr sz="1600" b="1" spc="-45">
                <a:solidFill>
                  <a:srgbClr val="FFFFFF"/>
                </a:solidFill>
                <a:latin typeface="Microsoft JhengHei UI"/>
                <a:cs typeface="Microsoft JhengHei UI"/>
              </a:rPr>
              <a:t>涨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粉</a:t>
            </a:r>
            <a:r>
              <a:rPr sz="1600" b="1" spc="60">
                <a:solidFill>
                  <a:srgbClr val="FFFFFF"/>
                </a:solidFill>
                <a:latin typeface="Microsoft JhengHei UI"/>
                <a:cs typeface="Microsoft JhengHei UI"/>
              </a:rPr>
              <a:t>2</a:t>
            </a:r>
            <a:r>
              <a:rPr sz="1600" b="1" spc="-285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1600" b="1" spc="-80">
                <a:solidFill>
                  <a:srgbClr val="FFFFFF"/>
                </a:solidFill>
                <a:latin typeface="Microsoft JhengHei UI"/>
                <a:cs typeface="Microsoft JhengHei UI"/>
              </a:rPr>
              <a:t>0W+</a:t>
            </a:r>
            <a:endParaRPr sz="1600">
              <a:latin typeface="Microsoft JhengHei UI"/>
              <a:cs typeface="Microsoft JhengHei U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Arial"/>
              <a:buChar char="•"/>
            </a:pPr>
            <a:endParaRPr sz="1050">
              <a:latin typeface="Microsoft JhengHei UI"/>
              <a:cs typeface="Microsoft JhengHei UI"/>
            </a:endParaRPr>
          </a:p>
          <a:p>
            <a:pPr marL="335280" indent="-309245">
              <a:lnSpc>
                <a:spcPct val="100000"/>
              </a:lnSpc>
              <a:buFont typeface="Arial"/>
              <a:buChar char="•"/>
              <a:tabLst>
                <a:tab pos="335280"/>
                <a:tab pos="335915"/>
              </a:tabLst>
            </a:pPr>
            <a:r>
              <a:rPr sz="1600" b="1" spc="-65">
                <a:solidFill>
                  <a:srgbClr val="FFFFFF"/>
                </a:solidFill>
                <a:latin typeface="Microsoft JhengHei UI"/>
                <a:cs typeface="Microsoft JhengHei UI"/>
              </a:rPr>
              <a:t>视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频号训练营学员</a:t>
            </a:r>
            <a:r>
              <a:rPr sz="1600" b="1" spc="-45">
                <a:solidFill>
                  <a:srgbClr val="FFFFFF"/>
                </a:solidFill>
                <a:latin typeface="Microsoft JhengHei UI"/>
                <a:cs typeface="Microsoft JhengHei UI"/>
              </a:rPr>
              <a:t>累计</a:t>
            </a:r>
            <a:r>
              <a:rPr sz="1600" b="1" spc="-55">
                <a:solidFill>
                  <a:srgbClr val="FFFFFF"/>
                </a:solidFill>
                <a:latin typeface="Microsoft JhengHei UI"/>
                <a:cs typeface="Microsoft JhengHei UI"/>
              </a:rPr>
              <a:t>变现</a:t>
            </a:r>
            <a:r>
              <a:rPr sz="1600" b="1" spc="60">
                <a:solidFill>
                  <a:srgbClr val="FFFFFF"/>
                </a:solidFill>
                <a:latin typeface="Microsoft JhengHei UI"/>
                <a:cs typeface="Microsoft JhengHei UI"/>
              </a:rPr>
              <a:t>3</a:t>
            </a:r>
            <a:r>
              <a:rPr sz="1600" b="1" spc="-250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1600" b="1" spc="-20">
                <a:solidFill>
                  <a:srgbClr val="FFFFFF"/>
                </a:solidFill>
                <a:latin typeface="Microsoft JhengHei UI"/>
                <a:cs typeface="Microsoft JhengHei UI"/>
              </a:rPr>
              <a:t>53W+</a:t>
            </a:r>
            <a:endParaRPr sz="1600">
              <a:latin typeface="Microsoft JhengHei UI"/>
              <a:cs typeface="Microsoft JhengHei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2159" y="92455"/>
            <a:ext cx="47631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spc="360">
                <a:solidFill>
                  <a:srgbClr val="F1F1F1"/>
                </a:solidFill>
                <a:latin typeface="宋体"/>
                <a:cs typeface="宋体"/>
              </a:rPr>
              <a:t>个人</a:t>
            </a:r>
            <a:r>
              <a:rPr sz="4800" b="0" spc="365">
                <a:solidFill>
                  <a:srgbClr val="F1F1F1"/>
                </a:solidFill>
                <a:latin typeface="宋体"/>
                <a:cs typeface="宋体"/>
              </a:rPr>
              <a:t>IP</a:t>
            </a:r>
            <a:r>
              <a:rPr sz="4800" b="0" spc="-1335">
                <a:solidFill>
                  <a:srgbClr val="F1F1F1"/>
                </a:solidFill>
                <a:latin typeface="宋体"/>
                <a:cs typeface="宋体"/>
              </a:rPr>
              <a:t> </a:t>
            </a:r>
            <a:r>
              <a:rPr sz="4800" b="0" spc="360">
                <a:solidFill>
                  <a:srgbClr val="F1F1F1"/>
                </a:solidFill>
                <a:latin typeface="宋体"/>
                <a:cs typeface="宋体"/>
              </a:rPr>
              <a:t>问题清</a:t>
            </a:r>
            <a:r>
              <a:rPr sz="4800" b="0">
                <a:solidFill>
                  <a:srgbClr val="F1F1F1"/>
                </a:solidFill>
                <a:latin typeface="宋体"/>
                <a:cs typeface="宋体"/>
              </a:rPr>
              <a:t>单</a:t>
            </a:r>
            <a:endParaRPr sz="4800">
              <a:latin typeface="宋体"/>
              <a:cs typeface="宋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3204" y="1277747"/>
            <a:ext cx="8326120" cy="494792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100"/>
              </a:spcBef>
              <a:buFont typeface="Arial"/>
              <a:buChar char="•"/>
              <a:tabLst>
                <a:tab pos="357505"/>
              </a:tabLst>
            </a:pPr>
            <a:r>
              <a:rPr sz="2400" b="1" spc="290">
                <a:solidFill>
                  <a:srgbClr val="FFFFFF"/>
                </a:solidFill>
                <a:latin typeface="Microsoft JhengHei UI"/>
                <a:cs typeface="Microsoft JhengHei UI"/>
              </a:rPr>
              <a:t>1</a:t>
            </a:r>
            <a:r>
              <a:rPr sz="2400" b="1" spc="-280">
                <a:solidFill>
                  <a:srgbClr val="FFFFFF"/>
                </a:solidFill>
                <a:latin typeface="Microsoft JhengHei UI"/>
                <a:cs typeface="Microsoft JhengHei UI"/>
              </a:rPr>
              <a:t>、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内容赛道这么</a:t>
            </a:r>
            <a:r>
              <a:rPr sz="2400" b="1" spc="-70">
                <a:solidFill>
                  <a:srgbClr val="FFFFFF"/>
                </a:solidFill>
                <a:latin typeface="Microsoft JhengHei UI"/>
                <a:cs typeface="Microsoft JhengHei UI"/>
              </a:rPr>
              <a:t>卷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，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普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通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人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还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能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做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个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人</a:t>
            </a:r>
            <a:r>
              <a:rPr sz="2400" b="1" spc="190">
                <a:solidFill>
                  <a:srgbClr val="FFFFFF"/>
                </a:solidFill>
                <a:latin typeface="Microsoft JhengHei UI"/>
                <a:cs typeface="Microsoft JhengHei UI"/>
              </a:rPr>
              <a:t>I</a:t>
            </a:r>
            <a:r>
              <a:rPr sz="2400" b="1" spc="-325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2400" b="1" spc="-210">
                <a:solidFill>
                  <a:srgbClr val="FFFFFF"/>
                </a:solidFill>
                <a:latin typeface="Microsoft JhengHei UI"/>
                <a:cs typeface="Microsoft JhengHei UI"/>
              </a:rPr>
              <a:t>P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吗</a:t>
            </a: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2400">
              <a:latin typeface="Microsoft JhengHei UI"/>
              <a:cs typeface="Microsoft JhengHei UI"/>
            </a:endParaRPr>
          </a:p>
          <a:p>
            <a:pPr marL="356870" indent="-344805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357505"/>
              </a:tabLst>
            </a:pPr>
            <a:r>
              <a:rPr sz="2400" b="1" spc="290">
                <a:solidFill>
                  <a:srgbClr val="FFFFFF"/>
                </a:solidFill>
                <a:latin typeface="Microsoft JhengHei UI"/>
                <a:cs typeface="Microsoft JhengHei UI"/>
              </a:rPr>
              <a:t>2</a:t>
            </a:r>
            <a:r>
              <a:rPr sz="2400" b="1" spc="-280">
                <a:solidFill>
                  <a:srgbClr val="FFFFFF"/>
                </a:solidFill>
                <a:latin typeface="Microsoft JhengHei UI"/>
                <a:cs typeface="Microsoft JhengHei UI"/>
              </a:rPr>
              <a:t>、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没有团队，一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个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人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能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做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起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来</a:t>
            </a:r>
            <a:r>
              <a:rPr sz="2400" b="1" spc="-70">
                <a:solidFill>
                  <a:srgbClr val="FFFFFF"/>
                </a:solidFill>
                <a:latin typeface="Microsoft JhengHei UI"/>
                <a:cs typeface="Microsoft JhengHei UI"/>
              </a:rPr>
              <a:t>吗</a:t>
            </a: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2400">
              <a:latin typeface="Microsoft JhengHei UI"/>
              <a:cs typeface="Microsoft JhengHei UI"/>
            </a:endParaRPr>
          </a:p>
          <a:p>
            <a:pPr marL="356870" indent="-344805">
              <a:lnSpc>
                <a:spcPct val="100000"/>
              </a:lnSpc>
              <a:spcBef>
                <a:spcPts val="1230"/>
              </a:spcBef>
              <a:buFont typeface="Arial"/>
              <a:buChar char="•"/>
              <a:tabLst>
                <a:tab pos="357505"/>
              </a:tabLst>
            </a:pPr>
            <a:r>
              <a:rPr sz="2400" b="1" spc="290">
                <a:solidFill>
                  <a:srgbClr val="FFFFFF"/>
                </a:solidFill>
                <a:latin typeface="Microsoft JhengHei UI"/>
                <a:cs typeface="Microsoft JhengHei UI"/>
              </a:rPr>
              <a:t>3</a:t>
            </a:r>
            <a:r>
              <a:rPr sz="2400" b="1" spc="-280">
                <a:solidFill>
                  <a:srgbClr val="FFFFFF"/>
                </a:solidFill>
                <a:latin typeface="Microsoft JhengHei UI"/>
                <a:cs typeface="Microsoft JhengHei UI"/>
              </a:rPr>
              <a:t>、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做了一段时间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没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有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起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色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，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想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换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方</a:t>
            </a:r>
            <a:r>
              <a:rPr sz="2400" b="1" spc="-70">
                <a:solidFill>
                  <a:srgbClr val="FFFFFF"/>
                </a:solidFill>
                <a:latin typeface="Microsoft JhengHei UI"/>
                <a:cs typeface="Microsoft JhengHei UI"/>
              </a:rPr>
              <a:t>向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，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要不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要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重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新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起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号</a:t>
            </a: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2400">
              <a:latin typeface="Microsoft JhengHei UI"/>
              <a:cs typeface="Microsoft JhengHei UI"/>
            </a:endParaRPr>
          </a:p>
          <a:p>
            <a:pPr marL="356870" indent="-344805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7505"/>
              </a:tabLst>
            </a:pPr>
            <a:r>
              <a:rPr sz="2400" b="1" spc="290">
                <a:solidFill>
                  <a:srgbClr val="FFFFFF"/>
                </a:solidFill>
                <a:latin typeface="Microsoft JhengHei UI"/>
                <a:cs typeface="Microsoft JhengHei UI"/>
              </a:rPr>
              <a:t>4</a:t>
            </a:r>
            <a:r>
              <a:rPr sz="2400" b="1" spc="-280">
                <a:solidFill>
                  <a:srgbClr val="FFFFFF"/>
                </a:solidFill>
                <a:latin typeface="Microsoft JhengHei UI"/>
                <a:cs typeface="Microsoft JhengHei UI"/>
              </a:rPr>
              <a:t>、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公司创始人，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如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何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做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好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个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人</a:t>
            </a:r>
            <a:r>
              <a:rPr sz="2400" b="1" spc="190">
                <a:solidFill>
                  <a:srgbClr val="FFFFFF"/>
                </a:solidFill>
                <a:latin typeface="Microsoft JhengHei UI"/>
                <a:cs typeface="Microsoft JhengHei UI"/>
              </a:rPr>
              <a:t>I</a:t>
            </a:r>
            <a:r>
              <a:rPr sz="2400" b="1" spc="-320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2400" b="1" spc="-145">
                <a:solidFill>
                  <a:srgbClr val="FFFFFF"/>
                </a:solidFill>
                <a:latin typeface="Microsoft JhengHei UI"/>
                <a:cs typeface="Microsoft JhengHei UI"/>
              </a:rPr>
              <a:t>P，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赋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能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公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司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业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务</a:t>
            </a: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2400">
              <a:latin typeface="Microsoft JhengHei UI"/>
              <a:cs typeface="Microsoft JhengHei UI"/>
            </a:endParaRPr>
          </a:p>
          <a:p>
            <a:pPr marL="356870" indent="-344805">
              <a:lnSpc>
                <a:spcPct val="100000"/>
              </a:lnSpc>
              <a:spcBef>
                <a:spcPts val="1280"/>
              </a:spcBef>
              <a:buFont typeface="Arial"/>
              <a:buChar char="•"/>
              <a:tabLst>
                <a:tab pos="357505"/>
              </a:tabLst>
            </a:pPr>
            <a:r>
              <a:rPr sz="2400" b="1" spc="290">
                <a:solidFill>
                  <a:srgbClr val="FFFFFF"/>
                </a:solidFill>
                <a:latin typeface="Microsoft JhengHei UI"/>
                <a:cs typeface="Microsoft JhengHei UI"/>
              </a:rPr>
              <a:t>5</a:t>
            </a:r>
            <a:r>
              <a:rPr sz="2400" b="1" spc="-280">
                <a:solidFill>
                  <a:srgbClr val="FFFFFF"/>
                </a:solidFill>
                <a:latin typeface="Microsoft JhengHei UI"/>
                <a:cs typeface="Microsoft JhengHei UI"/>
              </a:rPr>
              <a:t>、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精力有限，要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不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要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学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习</a:t>
            </a:r>
            <a:r>
              <a:rPr sz="2400" b="1" spc="325">
                <a:solidFill>
                  <a:srgbClr val="FFFFFF"/>
                </a:solidFill>
                <a:latin typeface="Microsoft JhengHei UI"/>
                <a:cs typeface="Microsoft JhengHei UI"/>
              </a:rPr>
              <a:t>AI</a:t>
            </a:r>
            <a:r>
              <a:rPr sz="2400" b="1" spc="-180">
                <a:solidFill>
                  <a:srgbClr val="FFFFFF"/>
                </a:solidFill>
                <a:latin typeface="Microsoft JhengHei UI"/>
                <a:cs typeface="Microsoft JhengHei UI"/>
              </a:rPr>
              <a:t>工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具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，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帮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我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写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文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案</a:t>
            </a:r>
            <a:r>
              <a:rPr sz="2400" b="1" spc="-70">
                <a:solidFill>
                  <a:srgbClr val="FFFFFF"/>
                </a:solidFill>
                <a:latin typeface="Microsoft JhengHei UI"/>
                <a:cs typeface="Microsoft JhengHei UI"/>
              </a:rPr>
              <a:t>，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帮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我剪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辑</a:t>
            </a: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2400">
              <a:latin typeface="Microsoft JhengHei UI"/>
              <a:cs typeface="Microsoft JhengHei UI"/>
            </a:endParaRPr>
          </a:p>
          <a:p>
            <a:pPr marL="356870" indent="-344805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7505"/>
                <a:tab pos="2178050"/>
                <a:tab pos="3508375"/>
              </a:tabLst>
            </a:pPr>
            <a:r>
              <a:rPr sz="2400" b="1" spc="290">
                <a:solidFill>
                  <a:srgbClr val="FFFFFF"/>
                </a:solidFill>
                <a:latin typeface="Microsoft JhengHei UI"/>
                <a:cs typeface="Microsoft JhengHei UI"/>
              </a:rPr>
              <a:t>6</a:t>
            </a:r>
            <a:r>
              <a:rPr sz="2400" b="1" spc="-280">
                <a:solidFill>
                  <a:srgbClr val="FFFFFF"/>
                </a:solidFill>
                <a:latin typeface="Microsoft JhengHei UI"/>
                <a:cs typeface="Microsoft JhengHei UI"/>
              </a:rPr>
              <a:t>、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镜头恐</a:t>
            </a: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惧	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有些社</a:t>
            </a: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恐	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怎么克服</a:t>
            </a: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2400">
              <a:latin typeface="Microsoft JhengHei UI"/>
              <a:cs typeface="Microsoft JhengHei UI"/>
            </a:endParaRPr>
          </a:p>
          <a:p>
            <a:pPr marL="356870" indent="-344805">
              <a:lnSpc>
                <a:spcPct val="100000"/>
              </a:lnSpc>
              <a:spcBef>
                <a:spcPts val="1055"/>
              </a:spcBef>
              <a:buFont typeface="Arial"/>
              <a:buChar char="•"/>
              <a:tabLst>
                <a:tab pos="357505"/>
              </a:tabLst>
            </a:pPr>
            <a:r>
              <a:rPr sz="2400" b="1" spc="290">
                <a:solidFill>
                  <a:srgbClr val="FFFFFF"/>
                </a:solidFill>
                <a:latin typeface="Microsoft JhengHei UI"/>
                <a:cs typeface="Microsoft JhengHei UI"/>
              </a:rPr>
              <a:t>7</a:t>
            </a:r>
            <a:r>
              <a:rPr sz="2400" b="1" spc="-280">
                <a:solidFill>
                  <a:srgbClr val="FFFFFF"/>
                </a:solidFill>
                <a:latin typeface="Microsoft JhengHei UI"/>
                <a:cs typeface="Microsoft JhengHei UI"/>
              </a:rPr>
              <a:t>、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如何拆解和对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标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优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质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账</a:t>
            </a:r>
            <a:r>
              <a:rPr sz="2400" b="1" spc="-70">
                <a:solidFill>
                  <a:srgbClr val="FFFFFF"/>
                </a:solidFill>
                <a:latin typeface="Microsoft JhengHei UI"/>
                <a:cs typeface="Microsoft JhengHei UI"/>
              </a:rPr>
              <a:t>号</a:t>
            </a: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2400">
              <a:latin typeface="Microsoft JhengHei UI"/>
              <a:cs typeface="Microsoft JhengHei UI"/>
            </a:endParaRPr>
          </a:p>
          <a:p>
            <a:pPr marL="356870" indent="-344805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357505"/>
              </a:tabLst>
            </a:pPr>
            <a:r>
              <a:rPr sz="2400" b="1" spc="290">
                <a:solidFill>
                  <a:srgbClr val="FFFFFF"/>
                </a:solidFill>
                <a:latin typeface="Microsoft JhengHei UI"/>
                <a:cs typeface="Microsoft JhengHei UI"/>
              </a:rPr>
              <a:t>8</a:t>
            </a:r>
            <a:r>
              <a:rPr sz="2400" b="1" spc="-280">
                <a:solidFill>
                  <a:srgbClr val="FFFFFF"/>
                </a:solidFill>
                <a:latin typeface="Microsoft JhengHei UI"/>
                <a:cs typeface="Microsoft JhengHei UI"/>
              </a:rPr>
              <a:t>、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应该专注一个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平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台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还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是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多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平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台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分</a:t>
            </a:r>
            <a:r>
              <a:rPr sz="2400" b="1" spc="-70">
                <a:solidFill>
                  <a:srgbClr val="FFFFFF"/>
                </a:solidFill>
                <a:latin typeface="Microsoft JhengHei UI"/>
                <a:cs typeface="Microsoft JhengHei UI"/>
              </a:rPr>
              <a:t>发</a:t>
            </a: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2400">
              <a:latin typeface="Microsoft JhengHei UI"/>
              <a:cs typeface="Microsoft JhengHei UI"/>
            </a:endParaRPr>
          </a:p>
          <a:p>
            <a:pPr marL="356870" indent="-344805">
              <a:lnSpc>
                <a:spcPct val="100000"/>
              </a:lnSpc>
              <a:spcBef>
                <a:spcPts val="1230"/>
              </a:spcBef>
              <a:buFont typeface="Arial"/>
              <a:buChar char="•"/>
              <a:tabLst>
                <a:tab pos="357505"/>
              </a:tabLst>
            </a:pPr>
            <a:r>
              <a:rPr sz="2400" b="1" spc="290">
                <a:solidFill>
                  <a:srgbClr val="FFFFFF"/>
                </a:solidFill>
                <a:latin typeface="Microsoft JhengHei UI"/>
                <a:cs typeface="Microsoft JhengHei UI"/>
              </a:rPr>
              <a:t>9</a:t>
            </a:r>
            <a:r>
              <a:rPr sz="2400" b="1" spc="-280">
                <a:solidFill>
                  <a:srgbClr val="FFFFFF"/>
                </a:solidFill>
                <a:latin typeface="Microsoft JhengHei UI"/>
                <a:cs typeface="Microsoft JhengHei UI"/>
              </a:rPr>
              <a:t>、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短视频应该先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做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流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量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再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变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现</a:t>
            </a:r>
            <a:r>
              <a:rPr sz="2400" b="1" spc="-70">
                <a:solidFill>
                  <a:srgbClr val="FFFFFF"/>
                </a:solidFill>
                <a:latin typeface="Microsoft JhengHei UI"/>
                <a:cs typeface="Microsoft JhengHei UI"/>
              </a:rPr>
              <a:t>，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还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是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先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考虑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变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现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再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做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流</a:t>
            </a:r>
            <a:r>
              <a:rPr sz="2400" b="1" spc="-70">
                <a:solidFill>
                  <a:srgbClr val="FFFFFF"/>
                </a:solidFill>
                <a:latin typeface="Microsoft JhengHei UI"/>
                <a:cs typeface="Microsoft JhengHei UI"/>
              </a:rPr>
              <a:t>量</a:t>
            </a: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2400">
              <a:latin typeface="Microsoft JhengHei UI"/>
              <a:cs typeface="Microsoft JhengHei UI"/>
            </a:endParaRPr>
          </a:p>
          <a:p>
            <a:pPr marL="356870" indent="-344805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7505"/>
                <a:tab pos="6233795"/>
              </a:tabLst>
            </a:pPr>
            <a:r>
              <a:rPr sz="2400" b="1" spc="305">
                <a:solidFill>
                  <a:srgbClr val="FFFFFF"/>
                </a:solidFill>
                <a:latin typeface="Microsoft JhengHei UI"/>
                <a:cs typeface="Microsoft JhengHei UI"/>
              </a:rPr>
              <a:t>10</a:t>
            </a:r>
            <a:r>
              <a:rPr sz="2400" b="1" spc="-280">
                <a:solidFill>
                  <a:srgbClr val="FFFFFF"/>
                </a:solidFill>
                <a:latin typeface="Microsoft JhengHei UI"/>
                <a:cs typeface="Microsoft JhengHei UI"/>
              </a:rPr>
              <a:t>、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我很普通没有值得分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享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的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内</a:t>
            </a:r>
            <a:r>
              <a:rPr sz="2400" b="1" spc="-65">
                <a:solidFill>
                  <a:srgbClr val="FFFFFF"/>
                </a:solidFill>
                <a:latin typeface="Microsoft JhengHei UI"/>
                <a:cs typeface="Microsoft JhengHei UI"/>
              </a:rPr>
              <a:t>容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，</a:t>
            </a:r>
            <a:r>
              <a:rPr sz="2400" b="1" spc="-75">
                <a:solidFill>
                  <a:srgbClr val="FFFFFF"/>
                </a:solidFill>
                <a:latin typeface="Microsoft JhengHei UI"/>
                <a:cs typeface="Microsoft JhengHei UI"/>
              </a:rPr>
              <a:t>如</a:t>
            </a:r>
            <a:r>
              <a:rPr sz="2400" b="1" spc="-85">
                <a:solidFill>
                  <a:srgbClr val="FFFFFF"/>
                </a:solidFill>
                <a:latin typeface="Microsoft JhengHei UI"/>
                <a:cs typeface="Microsoft JhengHei UI"/>
              </a:rPr>
              <a:t>何</a:t>
            </a:r>
            <a:r>
              <a:rPr sz="2400" b="1">
                <a:solidFill>
                  <a:srgbClr val="FFFFFF"/>
                </a:solidFill>
                <a:latin typeface="Microsoft JhengHei UI"/>
                <a:cs typeface="Microsoft JhengHei UI"/>
              </a:rPr>
              <a:t>做	</a:t>
            </a:r>
            <a:r>
              <a:rPr sz="2400" b="1" spc="170">
                <a:solidFill>
                  <a:srgbClr val="FFFFFF"/>
                </a:solidFill>
                <a:latin typeface="Microsoft JhengHei UI"/>
                <a:cs typeface="Microsoft JhengHei UI"/>
              </a:rPr>
              <a:t>IP？</a:t>
            </a:r>
            <a:endParaRPr sz="2400">
              <a:latin typeface="Microsoft JhengHei UI"/>
              <a:cs typeface="Microsoft JhengHei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951479" y="1531111"/>
            <a:ext cx="8206105" cy="2751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80640">
              <a:lnSpc>
                <a:spcPts val="7075"/>
              </a:lnSpc>
              <a:spcBef>
                <a:spcPts val="100"/>
              </a:spcBef>
            </a:pPr>
            <a:r>
              <a:rPr sz="6000" b="1" spc="-5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6000" b="1" spc="-84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000" b="1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0">
              <a:latin typeface="Arial"/>
              <a:cs typeface="Arial"/>
            </a:endParaRPr>
          </a:p>
          <a:p>
            <a:pPr marL="12700">
              <a:lnSpc>
                <a:spcPts val="7075"/>
              </a:lnSpc>
            </a:pPr>
            <a:r>
              <a:rPr sz="6000" b="1" spc="-240">
                <a:solidFill>
                  <a:srgbClr val="FFFFFF"/>
                </a:solidFill>
                <a:latin typeface="Microsoft JhengHei UI"/>
                <a:cs typeface="Microsoft JhengHei UI"/>
              </a:rPr>
              <a:t>内</a:t>
            </a:r>
            <a:r>
              <a:rPr sz="6000" b="1" spc="-220">
                <a:solidFill>
                  <a:srgbClr val="FFFFFF"/>
                </a:solidFill>
                <a:latin typeface="Microsoft JhengHei UI"/>
                <a:cs typeface="Microsoft JhengHei UI"/>
              </a:rPr>
              <a:t>容赛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道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这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么</a:t>
            </a:r>
            <a:r>
              <a:rPr sz="6000" b="1">
                <a:solidFill>
                  <a:srgbClr val="FFFFFF"/>
                </a:solidFill>
                <a:latin typeface="Microsoft JhengHei UI"/>
                <a:cs typeface="Microsoft JhengHei UI"/>
              </a:rPr>
              <a:t>卷</a:t>
            </a:r>
            <a:endParaRPr sz="6000">
              <a:latin typeface="Microsoft JhengHei UI"/>
              <a:cs typeface="Microsoft JhengHei UI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0" b="1" spc="-240">
                <a:solidFill>
                  <a:srgbClr val="FFFFFF"/>
                </a:solidFill>
                <a:latin typeface="Microsoft JhengHei UI"/>
                <a:cs typeface="Microsoft JhengHei UI"/>
              </a:rPr>
              <a:t>普</a:t>
            </a:r>
            <a:r>
              <a:rPr sz="6000" b="1" spc="-220">
                <a:solidFill>
                  <a:srgbClr val="FFFFFF"/>
                </a:solidFill>
                <a:latin typeface="Microsoft JhengHei UI"/>
                <a:cs typeface="Microsoft JhengHei UI"/>
              </a:rPr>
              <a:t>通人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还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能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做个</a:t>
            </a:r>
            <a:r>
              <a:rPr sz="6000" b="1" spc="-190">
                <a:solidFill>
                  <a:srgbClr val="FFFFFF"/>
                </a:solidFill>
                <a:latin typeface="Microsoft JhengHei UI"/>
                <a:cs typeface="Microsoft JhengHei UI"/>
              </a:rPr>
              <a:t>人</a:t>
            </a:r>
            <a:r>
              <a:rPr sz="6000" b="1" spc="480">
                <a:solidFill>
                  <a:srgbClr val="FFFFFF"/>
                </a:solidFill>
                <a:latin typeface="Microsoft JhengHei UI"/>
                <a:cs typeface="Microsoft JhengHei UI"/>
              </a:rPr>
              <a:t>I</a:t>
            </a:r>
            <a:r>
              <a:rPr sz="6000" b="1" spc="-885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6000" b="1" spc="-520">
                <a:solidFill>
                  <a:srgbClr val="FFFFFF"/>
                </a:solidFill>
                <a:latin typeface="Microsoft JhengHei UI"/>
                <a:cs typeface="Microsoft JhengHei UI"/>
              </a:rPr>
              <a:t>P</a:t>
            </a:r>
            <a:r>
              <a:rPr sz="6000" b="1" spc="-190">
                <a:solidFill>
                  <a:srgbClr val="FFFFFF"/>
                </a:solidFill>
                <a:latin typeface="Microsoft JhengHei UI"/>
                <a:cs typeface="Microsoft JhengHei UI"/>
              </a:rPr>
              <a:t>吗</a:t>
            </a:r>
            <a:r>
              <a:rPr sz="6000" b="1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6000">
              <a:latin typeface="Microsoft JhengHei UI"/>
              <a:cs typeface="Microsoft JhengHei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6733" y="763015"/>
            <a:ext cx="6605905" cy="239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001</a:t>
            </a:r>
          </a:p>
          <a:p>
            <a:pPr marL="12700" marR="5080">
              <a:lnSpc>
                <a:spcPct val="100499"/>
              </a:lnSpc>
              <a:spcBef>
                <a:spcPts val="150"/>
              </a:spcBef>
              <a:tabLst>
                <a:tab pos="443865"/>
              </a:tabLst>
            </a:pP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用户角度：永远喜新厌</a:t>
            </a:r>
            <a:r>
              <a:rPr sz="4400">
                <a:solidFill>
                  <a:srgbClr val="FFFFFF"/>
                </a:solidFill>
                <a:latin typeface="Microsoft JhengHei UI"/>
                <a:cs typeface="Microsoft JhengHei UI"/>
              </a:rPr>
              <a:t>旧  </a:t>
            </a:r>
            <a:r>
              <a:rPr sz="4400" spc="350">
                <a:solidFill>
                  <a:srgbClr val="FFFFFF"/>
                </a:solidFill>
                <a:latin typeface="Microsoft JhengHei UI"/>
                <a:cs typeface="Microsoft JhengHei UI"/>
              </a:rPr>
              <a:t>I	</a:t>
            </a:r>
            <a:r>
              <a:rPr sz="4400" spc="135">
                <a:solidFill>
                  <a:srgbClr val="FFFFFF"/>
                </a:solidFill>
                <a:latin typeface="Microsoft JhengHei UI"/>
                <a:cs typeface="Microsoft JhengHei UI"/>
              </a:rPr>
              <a:t>P</a:t>
            </a:r>
            <a:r>
              <a:rPr sz="4400" spc="484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4400" spc="340">
                <a:solidFill>
                  <a:srgbClr val="FFFFFF"/>
                </a:solidFill>
                <a:latin typeface="Microsoft JhengHei UI"/>
                <a:cs typeface="Microsoft JhengHei UI"/>
              </a:rPr>
              <a:t>角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度：永</a:t>
            </a:r>
            <a:r>
              <a:rPr sz="4400" spc="340">
                <a:solidFill>
                  <a:srgbClr val="FFFFFF"/>
                </a:solidFill>
                <a:latin typeface="Microsoft JhengHei UI"/>
                <a:cs typeface="Microsoft JhengHei UI"/>
              </a:rPr>
              <a:t>远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好逸恶</a:t>
            </a:r>
            <a:r>
              <a:rPr sz="4400" spc="5">
                <a:solidFill>
                  <a:srgbClr val="FFFFFF"/>
                </a:solidFill>
                <a:latin typeface="Microsoft JhengHei UI"/>
                <a:cs typeface="Microsoft JhengHei UI"/>
              </a:rPr>
              <a:t>劳</a:t>
            </a:r>
            <a:endParaRPr sz="4400">
              <a:latin typeface="Microsoft JhengHei UI"/>
              <a:cs typeface="Microsoft JhengHei U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6733" y="4449322"/>
            <a:ext cx="4913630" cy="160718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4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4400" b="1" spc="-6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00" b="1" spc="180">
                <a:solidFill>
                  <a:srgbClr val="FFFFFF"/>
                </a:solidFill>
                <a:latin typeface="Arial"/>
                <a:cs typeface="Arial"/>
              </a:rPr>
              <a:t>g.</a:t>
            </a:r>
            <a:endParaRPr sz="4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70"/>
              </a:spcBef>
            </a:pP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为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什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么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会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有那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么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多小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鲜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肉</a:t>
            </a:r>
            <a:r>
              <a:rPr sz="28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？ 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为</a:t>
            </a:r>
            <a:r>
              <a:rPr sz="2800" b="1" spc="445">
                <a:solidFill>
                  <a:srgbClr val="FFFFFF"/>
                </a:solidFill>
                <a:latin typeface="Microsoft JhengHei UI"/>
                <a:cs typeface="Microsoft JhengHei UI"/>
              </a:rPr>
              <a:t>什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么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只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有一</a:t>
            </a:r>
            <a:r>
              <a:rPr sz="2800" b="1" spc="445">
                <a:solidFill>
                  <a:srgbClr val="FFFFFF"/>
                </a:solidFill>
                <a:latin typeface="Microsoft JhengHei UI"/>
                <a:cs typeface="Microsoft JhengHei UI"/>
              </a:rPr>
              <a:t>个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刘德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华</a:t>
            </a:r>
            <a:r>
              <a:rPr sz="28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2800">
              <a:latin typeface="Microsoft JhengHei UI"/>
              <a:cs typeface="Microsoft JhengHei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288036" y="2098548"/>
            <a:ext cx="4014216" cy="425348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80110" y="2120645"/>
            <a:ext cx="2830195" cy="2898775"/>
          </a:xfrm>
          <a:custGeom>
            <a:rect l="l" t="t" r="r" b="b"/>
            <a:pathLst>
              <a:path w="2830195" h="2898775">
                <a:moveTo>
                  <a:pt x="1415796" y="0"/>
                </a:moveTo>
                <a:lnTo>
                  <a:pt x="0" y="2898647"/>
                </a:lnTo>
                <a:lnTo>
                  <a:pt x="2830067" y="2898647"/>
                </a:lnTo>
                <a:lnTo>
                  <a:pt x="141579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80110" y="2120645"/>
            <a:ext cx="2830195" cy="2898775"/>
          </a:xfrm>
          <a:custGeom>
            <a:rect l="l" t="t" r="r" b="b"/>
            <a:pathLst>
              <a:path w="2830195" h="2898775">
                <a:moveTo>
                  <a:pt x="0" y="2898647"/>
                </a:moveTo>
                <a:lnTo>
                  <a:pt x="1415796" y="0"/>
                </a:lnTo>
                <a:lnTo>
                  <a:pt x="2830067" y="2898647"/>
                </a:lnTo>
                <a:lnTo>
                  <a:pt x="0" y="2898647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43050" y="2120645"/>
            <a:ext cx="1506220" cy="1544320"/>
          </a:xfrm>
          <a:custGeom>
            <a:rect l="l" t="t" r="r" b="b"/>
            <a:pathLst>
              <a:path w="1506220" h="1544320">
                <a:moveTo>
                  <a:pt x="752856" y="0"/>
                </a:moveTo>
                <a:lnTo>
                  <a:pt x="0" y="1543811"/>
                </a:lnTo>
                <a:lnTo>
                  <a:pt x="1505712" y="1543811"/>
                </a:lnTo>
                <a:lnTo>
                  <a:pt x="752856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43050" y="2120645"/>
            <a:ext cx="1506220" cy="1544320"/>
          </a:xfrm>
          <a:custGeom>
            <a:rect l="l" t="t" r="r" b="b"/>
            <a:pathLst>
              <a:path w="1506220" h="1544320">
                <a:moveTo>
                  <a:pt x="0" y="1543811"/>
                </a:moveTo>
                <a:lnTo>
                  <a:pt x="752856" y="0"/>
                </a:lnTo>
                <a:lnTo>
                  <a:pt x="1505712" y="1543811"/>
                </a:lnTo>
                <a:lnTo>
                  <a:pt x="0" y="1543811"/>
                </a:lnTo>
              </a:path>
            </a:pathLst>
          </a:custGeom>
          <a:ln w="3175">
            <a:solidFill>
              <a:srgbClr val="5B9B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77840" y="2366772"/>
            <a:ext cx="4453127" cy="40386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577840" y="2795016"/>
            <a:ext cx="5984748" cy="4023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550408" y="3962400"/>
            <a:ext cx="301751" cy="30327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966459" y="3941064"/>
            <a:ext cx="1915667" cy="353568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554979" y="4332732"/>
            <a:ext cx="313944" cy="298704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922264" y="4308347"/>
            <a:ext cx="417575" cy="350519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243828" y="4328159"/>
            <a:ext cx="637031" cy="303275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861047" y="4491228"/>
            <a:ext cx="137159" cy="150875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152131" y="4328159"/>
            <a:ext cx="664464" cy="309371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752588" y="4308347"/>
            <a:ext cx="664464" cy="350519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594603" y="4693920"/>
            <a:ext cx="295655" cy="309371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934455" y="4674108"/>
            <a:ext cx="1324355" cy="350519"/>
          </a:xfrm>
          <a:prstGeom prst="rect">
            <a:avLst/>
          </a:prstGeom>
          <a:blipFill>
            <a:blip r:embed="rId1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173468" y="4693920"/>
            <a:ext cx="638555" cy="303275"/>
          </a:xfrm>
          <a:prstGeom prst="rect">
            <a:avLst/>
          </a:prstGeom>
          <a:blipFill>
            <a:blip r:embed="rId1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790688" y="4856988"/>
            <a:ext cx="138683" cy="150875"/>
          </a:xfrm>
          <a:prstGeom prst="rect">
            <a:avLst/>
          </a:prstGeom>
          <a:blipFill>
            <a:blip r:embed="rId1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083295" y="4693920"/>
            <a:ext cx="664464" cy="309371"/>
          </a:xfrm>
          <a:prstGeom prst="rect">
            <a:avLst/>
          </a:prstGeom>
          <a:blipFill>
            <a:blip r:embed="rId1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683752" y="4674108"/>
            <a:ext cx="664464" cy="350519"/>
          </a:xfrm>
          <a:prstGeom prst="rect">
            <a:avLst/>
          </a:prstGeom>
          <a:blipFill>
            <a:blip r:embed="rId1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554979" y="5064252"/>
            <a:ext cx="330708" cy="298704"/>
          </a:xfrm>
          <a:prstGeom prst="rect">
            <a:avLst/>
          </a:prstGeom>
          <a:blipFill>
            <a:blip r:embed="rId1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952744" y="5039867"/>
            <a:ext cx="1627631" cy="350519"/>
          </a:xfrm>
          <a:prstGeom prst="rect">
            <a:avLst/>
          </a:prstGeom>
          <a:blipFill>
            <a:blip r:embed="rId2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554979" y="5430011"/>
            <a:ext cx="312420" cy="298703"/>
          </a:xfrm>
          <a:prstGeom prst="rect">
            <a:avLst/>
          </a:prstGeom>
          <a:blipFill>
            <a:blip r:embed="rId2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911596" y="5405628"/>
            <a:ext cx="1626107" cy="350520"/>
          </a:xfrm>
          <a:prstGeom prst="rect">
            <a:avLst/>
          </a:prstGeom>
          <a:blipFill>
            <a:blip r:embed="rId2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554979" y="5795771"/>
            <a:ext cx="312420" cy="298704"/>
          </a:xfrm>
          <a:prstGeom prst="rect">
            <a:avLst/>
          </a:prstGeom>
          <a:blipFill>
            <a:blip r:embed="rId2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900928" y="5771388"/>
            <a:ext cx="1626107" cy="350520"/>
          </a:xfrm>
          <a:prstGeom prst="rect">
            <a:avLst/>
          </a:prstGeom>
          <a:blipFill>
            <a:blip r:embed="rId2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820623" y="25095"/>
            <a:ext cx="142494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002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820623" y="1407032"/>
            <a:ext cx="8676640" cy="4525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70">
                <a:solidFill>
                  <a:srgbClr val="F0C51E"/>
                </a:solidFill>
                <a:latin typeface="Microsoft JhengHei UI"/>
                <a:cs typeface="Microsoft JhengHei UI"/>
              </a:rPr>
              <a:t>只</a:t>
            </a:r>
            <a:r>
              <a:rPr sz="4400" b="1" spc="-160">
                <a:solidFill>
                  <a:srgbClr val="F0C51E"/>
                </a:solidFill>
                <a:latin typeface="Microsoft JhengHei UI"/>
                <a:cs typeface="Microsoft JhengHei UI"/>
              </a:rPr>
              <a:t>要市</a:t>
            </a:r>
            <a:r>
              <a:rPr sz="4400" b="1" spc="-155">
                <a:solidFill>
                  <a:srgbClr val="F0C51E"/>
                </a:solidFill>
                <a:latin typeface="Microsoft JhengHei UI"/>
                <a:cs typeface="Microsoft JhengHei UI"/>
              </a:rPr>
              <a:t>场</a:t>
            </a:r>
            <a:r>
              <a:rPr sz="4400" b="1" spc="-160">
                <a:solidFill>
                  <a:srgbClr val="F0C51E"/>
                </a:solidFill>
                <a:latin typeface="Microsoft JhengHei UI"/>
                <a:cs typeface="Microsoft JhengHei UI"/>
              </a:rPr>
              <a:t>足够大</a:t>
            </a:r>
            <a:r>
              <a:rPr sz="4400" b="1" spc="-155">
                <a:solidFill>
                  <a:srgbClr val="F0C51E"/>
                </a:solidFill>
                <a:latin typeface="Microsoft JhengHei UI"/>
                <a:cs typeface="Microsoft JhengHei UI"/>
              </a:rPr>
              <a:t>，</a:t>
            </a:r>
            <a:r>
              <a:rPr sz="4400" b="1" spc="-160">
                <a:solidFill>
                  <a:srgbClr val="F0C51E"/>
                </a:solidFill>
                <a:latin typeface="Microsoft JhengHei UI"/>
                <a:cs typeface="Microsoft JhengHei UI"/>
              </a:rPr>
              <a:t>马太效</a:t>
            </a:r>
            <a:r>
              <a:rPr sz="4400" b="1" spc="-155">
                <a:solidFill>
                  <a:srgbClr val="F0C51E"/>
                </a:solidFill>
                <a:latin typeface="Microsoft JhengHei UI"/>
                <a:cs typeface="Microsoft JhengHei UI"/>
              </a:rPr>
              <a:t>应</a:t>
            </a:r>
            <a:r>
              <a:rPr sz="4400" b="1" spc="-160">
                <a:solidFill>
                  <a:srgbClr val="F0C51E"/>
                </a:solidFill>
                <a:latin typeface="Microsoft JhengHei UI"/>
                <a:cs typeface="Microsoft JhengHei UI"/>
              </a:rPr>
              <a:t>就会失</a:t>
            </a:r>
            <a:r>
              <a:rPr sz="4400" b="1">
                <a:solidFill>
                  <a:srgbClr val="F0C51E"/>
                </a:solidFill>
                <a:latin typeface="Microsoft JhengHei UI"/>
                <a:cs typeface="Microsoft JhengHei UI"/>
              </a:rPr>
              <a:t>效</a:t>
            </a:r>
            <a:endParaRPr sz="4400">
              <a:latin typeface="Microsoft JhengHei UI"/>
              <a:cs typeface="Microsoft JhengHei UI"/>
            </a:endParaRPr>
          </a:p>
          <a:p>
            <a:pPr marL="992505">
              <a:lnSpc>
                <a:spcPct val="100000"/>
              </a:lnSpc>
              <a:spcBef>
                <a:spcPts val="4520"/>
              </a:spcBef>
            </a:pPr>
            <a:r>
              <a:rPr sz="3600">
                <a:solidFill>
                  <a:srgbClr val="FFFFFF"/>
                </a:solidFill>
                <a:latin typeface="宋体"/>
                <a:cs typeface="宋体"/>
              </a:rPr>
              <a:t>头部</a:t>
            </a:r>
            <a:endParaRPr sz="3600">
              <a:latin typeface="宋体"/>
              <a:cs typeface="宋体"/>
            </a:endParaRPr>
          </a:p>
          <a:p>
            <a:pPr marL="994410" marR="6403340" indent="-100965">
              <a:lnSpc>
                <a:spcPct val="233400"/>
              </a:lnSpc>
              <a:spcBef>
                <a:spcPts val="1135"/>
              </a:spcBef>
            </a:pPr>
            <a:r>
              <a:rPr sz="3600">
                <a:solidFill>
                  <a:srgbClr val="FFFFFF"/>
                </a:solidFill>
                <a:latin typeface="宋体"/>
                <a:cs typeface="宋体"/>
              </a:rPr>
              <a:t>中腰部 </a:t>
            </a:r>
            <a:r>
              <a:rPr sz="3600" spc="-5">
                <a:solidFill>
                  <a:srgbClr val="FFFFFF"/>
                </a:solidFill>
                <a:latin typeface="宋体"/>
                <a:cs typeface="宋体"/>
              </a:rPr>
              <a:t>底部</a:t>
            </a:r>
            <a:endParaRPr sz="3600">
              <a:latin typeface="宋体"/>
              <a:cs typeface="宋体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6733" y="710970"/>
            <a:ext cx="5196205" cy="1790064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pc="-5"/>
              <a:t>003</a:t>
            </a: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还有</a:t>
            </a:r>
            <a:r>
              <a:rPr sz="4400" spc="340">
                <a:solidFill>
                  <a:srgbClr val="FFFFFF"/>
                </a:solidFill>
                <a:latin typeface="Microsoft JhengHei UI"/>
                <a:cs typeface="Microsoft JhengHei UI"/>
              </a:rPr>
              <a:t>更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好的选</a:t>
            </a:r>
            <a:r>
              <a:rPr sz="4400" spc="340">
                <a:solidFill>
                  <a:srgbClr val="FFFFFF"/>
                </a:solidFill>
                <a:latin typeface="Microsoft JhengHei UI"/>
                <a:cs typeface="Microsoft JhengHei UI"/>
              </a:rPr>
              <a:t>择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吗</a:t>
            </a:r>
            <a:r>
              <a:rPr sz="4400" spc="675">
                <a:solidFill>
                  <a:srgbClr val="FFFFFF"/>
                </a:solidFill>
                <a:latin typeface="Microsoft JhengHei UI"/>
                <a:cs typeface="Microsoft JhengHei UI"/>
              </a:rPr>
              <a:t>?</a:t>
            </a:r>
            <a:endParaRPr sz="4400">
              <a:latin typeface="Microsoft JhengHei UI"/>
              <a:cs typeface="Microsoft JhengHei U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6733" y="3849115"/>
            <a:ext cx="7569200" cy="1316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07060" indent="-594995">
              <a:lnSpc>
                <a:spcPts val="3279"/>
              </a:lnSpc>
              <a:spcBef>
                <a:spcPts val="95"/>
              </a:spcBef>
              <a:buFont typeface="Arial"/>
              <a:buChar char="•"/>
              <a:tabLst>
                <a:tab pos="606425"/>
                <a:tab pos="607695"/>
              </a:tabLst>
            </a:pP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低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风</a:t>
            </a:r>
            <a:r>
              <a:rPr sz="2800" b="1" spc="440">
                <a:solidFill>
                  <a:srgbClr val="FFFFFF"/>
                </a:solidFill>
                <a:latin typeface="Microsoft JhengHei UI"/>
                <a:cs typeface="Microsoft JhengHei UI"/>
              </a:rPr>
              <a:t>险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、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小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而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美</a:t>
            </a:r>
            <a:r>
              <a:rPr sz="2800" b="1" spc="440">
                <a:solidFill>
                  <a:srgbClr val="FFFFFF"/>
                </a:solidFill>
                <a:latin typeface="Microsoft JhengHei UI"/>
                <a:cs typeface="Microsoft JhengHei UI"/>
              </a:rPr>
              <a:t>创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业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模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式</a:t>
            </a:r>
            <a:r>
              <a:rPr sz="28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。</a:t>
            </a:r>
            <a:endParaRPr sz="2800">
              <a:latin typeface="Microsoft JhengHei UI"/>
              <a:cs typeface="Microsoft JhengHei UI"/>
            </a:endParaRPr>
          </a:p>
          <a:p>
            <a:pPr marL="607060" indent="-594995">
              <a:lnSpc>
                <a:spcPts val="3279"/>
              </a:lnSpc>
              <a:buFont typeface="Arial"/>
              <a:buChar char="•"/>
              <a:tabLst>
                <a:tab pos="606425"/>
                <a:tab pos="607695"/>
              </a:tabLst>
            </a:pP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谁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占</a:t>
            </a:r>
            <a:r>
              <a:rPr sz="2800" b="1" spc="440">
                <a:solidFill>
                  <a:srgbClr val="FFFFFF"/>
                </a:solidFill>
                <a:latin typeface="Microsoft JhengHei UI"/>
                <a:cs typeface="Microsoft JhengHei UI"/>
              </a:rPr>
              <a:t>据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流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量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入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口</a:t>
            </a:r>
            <a:r>
              <a:rPr sz="28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，</a:t>
            </a:r>
            <a:r>
              <a:rPr sz="2800" b="1" spc="-320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就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占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据了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利</a:t>
            </a:r>
            <a:r>
              <a:rPr sz="2800" b="1" spc="440">
                <a:solidFill>
                  <a:srgbClr val="FFFFFF"/>
                </a:solidFill>
                <a:latin typeface="Microsoft JhengHei UI"/>
                <a:cs typeface="Microsoft JhengHei UI"/>
              </a:rPr>
              <a:t>润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大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头</a:t>
            </a:r>
            <a:r>
              <a:rPr sz="28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。</a:t>
            </a:r>
            <a:endParaRPr sz="2800">
              <a:latin typeface="Microsoft JhengHei UI"/>
              <a:cs typeface="Microsoft JhengHei UI"/>
            </a:endParaRPr>
          </a:p>
          <a:p>
            <a:pPr marL="607060" indent="-594995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606425"/>
                <a:tab pos="607695"/>
              </a:tabLst>
            </a:pP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这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是</a:t>
            </a:r>
            <a:r>
              <a:rPr sz="2800" b="1" spc="440">
                <a:solidFill>
                  <a:srgbClr val="FFFFFF"/>
                </a:solidFill>
                <a:latin typeface="Microsoft JhengHei UI"/>
                <a:cs typeface="Microsoft JhengHei UI"/>
              </a:rPr>
              <a:t>一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场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非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线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性</a:t>
            </a:r>
            <a:r>
              <a:rPr sz="2800" b="1" spc="440">
                <a:solidFill>
                  <a:srgbClr val="FFFFFF"/>
                </a:solidFill>
                <a:latin typeface="Microsoft JhengHei UI"/>
                <a:cs typeface="Microsoft JhengHei UI"/>
              </a:rPr>
              <a:t>的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无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限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游戏</a:t>
            </a:r>
            <a:r>
              <a:rPr sz="28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。</a:t>
            </a:r>
            <a:endParaRPr sz="2800">
              <a:latin typeface="Microsoft JhengHei UI"/>
              <a:cs typeface="Microsoft JhengHei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889630" y="1531111"/>
            <a:ext cx="7044690" cy="2751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98830" algn="ctr">
              <a:lnSpc>
                <a:spcPts val="7075"/>
              </a:lnSpc>
              <a:spcBef>
                <a:spcPts val="100"/>
              </a:spcBef>
            </a:pPr>
            <a:r>
              <a:rPr sz="6000" b="1" spc="-5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6000" b="1" spc="-84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000" b="1" spc="-5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6000">
              <a:latin typeface="Arial"/>
              <a:cs typeface="Arial"/>
            </a:endParaRPr>
          </a:p>
          <a:p>
            <a:pPr marR="438784" algn="ctr">
              <a:lnSpc>
                <a:spcPts val="7075"/>
              </a:lnSpc>
            </a:pPr>
            <a:r>
              <a:rPr sz="6000" b="1" spc="-240">
                <a:solidFill>
                  <a:srgbClr val="FFFFFF"/>
                </a:solidFill>
                <a:latin typeface="Microsoft JhengHei UI"/>
                <a:cs typeface="Microsoft JhengHei UI"/>
              </a:rPr>
              <a:t>没</a:t>
            </a:r>
            <a:r>
              <a:rPr sz="6000" b="1" spc="-220">
                <a:solidFill>
                  <a:srgbClr val="FFFFFF"/>
                </a:solidFill>
                <a:latin typeface="Microsoft JhengHei UI"/>
                <a:cs typeface="Microsoft JhengHei UI"/>
              </a:rPr>
              <a:t>有团队</a:t>
            </a:r>
            <a:endParaRPr sz="6000">
              <a:latin typeface="Microsoft JhengHei UI"/>
              <a:cs typeface="Microsoft JhengHei UI"/>
            </a:endParaRPr>
          </a:p>
          <a:p>
            <a:pPr algn="ctr">
              <a:lnSpc>
                <a:spcPct val="100000"/>
              </a:lnSpc>
              <a:spcBef>
                <a:spcPts val="110"/>
              </a:spcBef>
              <a:tabLst>
                <a:tab pos="6256655"/>
              </a:tabLst>
            </a:pPr>
            <a:r>
              <a:rPr sz="6000" b="1" spc="-229">
                <a:solidFill>
                  <a:srgbClr val="FFFFFF"/>
                </a:solidFill>
                <a:latin typeface="Microsoft JhengHei UI"/>
                <a:cs typeface="Microsoft JhengHei UI"/>
              </a:rPr>
              <a:t>一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个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人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能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做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起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来</a:t>
            </a:r>
            <a:r>
              <a:rPr sz="6000" b="1">
                <a:solidFill>
                  <a:srgbClr val="FFFFFF"/>
                </a:solidFill>
                <a:latin typeface="Microsoft JhengHei UI"/>
                <a:cs typeface="Microsoft JhengHei UI"/>
              </a:rPr>
              <a:t>吗	？</a:t>
            </a:r>
            <a:endParaRPr sz="6000">
              <a:latin typeface="Microsoft JhengHei UI"/>
              <a:cs typeface="Microsoft JhengHei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8097011" y="1293875"/>
            <a:ext cx="2449068" cy="427177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291" y="379552"/>
            <a:ext cx="5401310" cy="2406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001</a:t>
            </a:r>
          </a:p>
          <a:p>
            <a:pPr marL="12700" marR="5080">
              <a:lnSpc>
                <a:spcPct val="100000"/>
              </a:lnSpc>
              <a:spcBef>
                <a:spcPts val="260"/>
              </a:spcBef>
            </a:pP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不</a:t>
            </a:r>
            <a:r>
              <a:rPr sz="4400" spc="340">
                <a:solidFill>
                  <a:srgbClr val="FFFFFF"/>
                </a:solidFill>
                <a:latin typeface="Microsoft JhengHei UI"/>
                <a:cs typeface="Microsoft JhengHei UI"/>
              </a:rPr>
              <a:t>要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上来就</a:t>
            </a:r>
            <a:r>
              <a:rPr sz="4400" spc="340">
                <a:solidFill>
                  <a:srgbClr val="FFFFFF"/>
                </a:solidFill>
                <a:latin typeface="Microsoft JhengHei UI"/>
                <a:cs typeface="Microsoft JhengHei UI"/>
              </a:rPr>
              <a:t>搞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错</a:t>
            </a:r>
            <a:r>
              <a:rPr sz="4400" spc="5">
                <a:solidFill>
                  <a:srgbClr val="FFFFFF"/>
                </a:solidFill>
                <a:latin typeface="Microsoft JhengHei UI"/>
                <a:cs typeface="Microsoft JhengHei UI"/>
              </a:rPr>
              <a:t>了 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对标对象和对标阶</a:t>
            </a:r>
            <a:r>
              <a:rPr sz="4400">
                <a:solidFill>
                  <a:srgbClr val="FFFFFF"/>
                </a:solidFill>
                <a:latin typeface="Microsoft JhengHei UI"/>
                <a:cs typeface="Microsoft JhengHei UI"/>
              </a:rPr>
              <a:t>段</a:t>
            </a:r>
            <a:endParaRPr sz="4400">
              <a:latin typeface="Microsoft JhengHei UI"/>
              <a:cs typeface="Microsoft JhengHei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6291" y="3395603"/>
            <a:ext cx="8623935" cy="288734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380"/>
              </a:spcBef>
            </a:pPr>
            <a:r>
              <a:rPr sz="4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4400" b="1" spc="-6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00" b="1" spc="180">
                <a:solidFill>
                  <a:srgbClr val="FFFFFF"/>
                </a:solidFill>
                <a:latin typeface="Arial"/>
                <a:cs typeface="Arial"/>
              </a:rPr>
              <a:t>g.</a:t>
            </a:r>
            <a:endParaRPr sz="4400">
              <a:latin typeface="Arial"/>
              <a:cs typeface="Arial"/>
            </a:endParaRPr>
          </a:p>
          <a:p>
            <a:pPr marL="12700" marR="3714750" algn="just">
              <a:lnSpc>
                <a:spcPct val="100000"/>
              </a:lnSpc>
              <a:spcBef>
                <a:spcPts val="170"/>
              </a:spcBef>
            </a:pP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为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什</a:t>
            </a:r>
            <a:r>
              <a:rPr sz="2800" b="1" spc="440">
                <a:solidFill>
                  <a:srgbClr val="FFFFFF"/>
                </a:solidFill>
                <a:latin typeface="Microsoft JhengHei UI"/>
                <a:cs typeface="Microsoft JhengHei UI"/>
              </a:rPr>
              <a:t>么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人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家的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画</a:t>
            </a:r>
            <a:r>
              <a:rPr sz="2800" b="1" spc="440">
                <a:solidFill>
                  <a:srgbClr val="FFFFFF"/>
                </a:solidFill>
                <a:latin typeface="Microsoft JhengHei UI"/>
                <a:cs typeface="Microsoft JhengHei UI"/>
              </a:rPr>
              <a:t>面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那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么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好</a:t>
            </a:r>
            <a:r>
              <a:rPr sz="28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？ 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为</a:t>
            </a:r>
            <a:r>
              <a:rPr sz="2800" b="1" spc="445">
                <a:solidFill>
                  <a:srgbClr val="FFFFFF"/>
                </a:solidFill>
                <a:latin typeface="Microsoft JhengHei UI"/>
                <a:cs typeface="Microsoft JhengHei UI"/>
              </a:rPr>
              <a:t>什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么</a:t>
            </a:r>
            <a:r>
              <a:rPr sz="2800" b="1" spc="445">
                <a:solidFill>
                  <a:srgbClr val="FFFFFF"/>
                </a:solidFill>
                <a:latin typeface="Microsoft JhengHei UI"/>
                <a:cs typeface="Microsoft JhengHei UI"/>
              </a:rPr>
              <a:t>人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家的</a:t>
            </a:r>
            <a:r>
              <a:rPr sz="2800" b="1" spc="445">
                <a:solidFill>
                  <a:srgbClr val="FFFFFF"/>
                </a:solidFill>
                <a:latin typeface="Microsoft JhengHei UI"/>
                <a:cs typeface="Microsoft JhengHei UI"/>
              </a:rPr>
              <a:t>剪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辑那</a:t>
            </a:r>
            <a:r>
              <a:rPr sz="2800" b="1" spc="445">
                <a:solidFill>
                  <a:srgbClr val="FFFFFF"/>
                </a:solidFill>
                <a:latin typeface="Microsoft JhengHei UI"/>
                <a:cs typeface="Microsoft JhengHei UI"/>
              </a:rPr>
              <a:t>么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好</a:t>
            </a:r>
            <a:r>
              <a:rPr sz="28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？ 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为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什</a:t>
            </a:r>
            <a:r>
              <a:rPr sz="2800" b="1" spc="440">
                <a:solidFill>
                  <a:srgbClr val="FFFFFF"/>
                </a:solidFill>
                <a:latin typeface="Microsoft JhengHei UI"/>
                <a:cs typeface="Microsoft JhengHei UI"/>
              </a:rPr>
              <a:t>么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人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家的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点</a:t>
            </a:r>
            <a:r>
              <a:rPr sz="2800" b="1" spc="440">
                <a:solidFill>
                  <a:srgbClr val="FFFFFF"/>
                </a:solidFill>
                <a:latin typeface="Microsoft JhengHei UI"/>
                <a:cs typeface="Microsoft JhengHei UI"/>
              </a:rPr>
              <a:t>赞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那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么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高</a:t>
            </a:r>
            <a:r>
              <a:rPr sz="28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2800">
              <a:latin typeface="Microsoft JhengHei UI"/>
              <a:cs typeface="Microsoft JhengHei UI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50">
              <a:latin typeface="Microsoft JhengHei UI"/>
              <a:cs typeface="Microsoft JhengHei UI"/>
            </a:endParaRPr>
          </a:p>
          <a:p>
            <a:pPr marL="12700">
              <a:lnSpc>
                <a:spcPct val="100000"/>
              </a:lnSpc>
            </a:pPr>
            <a:r>
              <a:rPr sz="2800" b="1" spc="434">
                <a:solidFill>
                  <a:srgbClr val="FFC000"/>
                </a:solidFill>
                <a:latin typeface="Microsoft JhengHei UI"/>
                <a:cs typeface="Microsoft JhengHei UI"/>
              </a:rPr>
              <a:t>人</a:t>
            </a:r>
            <a:r>
              <a:rPr sz="2800" b="1" spc="450">
                <a:solidFill>
                  <a:srgbClr val="FFC000"/>
                </a:solidFill>
                <a:latin typeface="Microsoft JhengHei UI"/>
                <a:cs typeface="Microsoft JhengHei UI"/>
              </a:rPr>
              <a:t>家</a:t>
            </a:r>
            <a:r>
              <a:rPr sz="2800" b="1" spc="440">
                <a:solidFill>
                  <a:srgbClr val="FFC000"/>
                </a:solidFill>
                <a:latin typeface="Microsoft JhengHei UI"/>
                <a:cs typeface="Microsoft JhengHei UI"/>
              </a:rPr>
              <a:t>要</a:t>
            </a:r>
            <a:r>
              <a:rPr sz="2800" b="1" spc="450">
                <a:solidFill>
                  <a:srgbClr val="FFC000"/>
                </a:solidFill>
                <a:latin typeface="Microsoft JhengHei UI"/>
                <a:cs typeface="Microsoft JhengHei UI"/>
              </a:rPr>
              <a:t>么</a:t>
            </a:r>
            <a:r>
              <a:rPr sz="2800" b="1" spc="434">
                <a:solidFill>
                  <a:srgbClr val="FFC000"/>
                </a:solidFill>
                <a:latin typeface="Microsoft JhengHei UI"/>
                <a:cs typeface="Microsoft JhengHei UI"/>
              </a:rPr>
              <a:t>花了</a:t>
            </a:r>
            <a:r>
              <a:rPr sz="2800" b="1" spc="450">
                <a:solidFill>
                  <a:srgbClr val="FFC000"/>
                </a:solidFill>
                <a:latin typeface="Microsoft JhengHei UI"/>
                <a:cs typeface="Microsoft JhengHei UI"/>
              </a:rPr>
              <a:t>大</a:t>
            </a:r>
            <a:r>
              <a:rPr sz="2800" b="1" spc="440">
                <a:solidFill>
                  <a:srgbClr val="FFC000"/>
                </a:solidFill>
                <a:latin typeface="Microsoft JhengHei UI"/>
                <a:cs typeface="Microsoft JhengHei UI"/>
              </a:rPr>
              <a:t>钱</a:t>
            </a:r>
            <a:r>
              <a:rPr sz="2800" b="1" spc="-5">
                <a:solidFill>
                  <a:srgbClr val="FFC000"/>
                </a:solidFill>
                <a:latin typeface="Microsoft JhengHei UI"/>
                <a:cs typeface="Microsoft JhengHei UI"/>
              </a:rPr>
              <a:t>，</a:t>
            </a:r>
            <a:r>
              <a:rPr sz="2800" b="1" spc="-295">
                <a:solidFill>
                  <a:srgbClr val="FFC000"/>
                </a:solidFill>
                <a:latin typeface="Microsoft JhengHei UI"/>
                <a:cs typeface="Microsoft JhengHei UI"/>
              </a:rPr>
              <a:t> </a:t>
            </a:r>
            <a:r>
              <a:rPr sz="2800" b="1" spc="450">
                <a:solidFill>
                  <a:srgbClr val="FFC000"/>
                </a:solidFill>
                <a:latin typeface="Microsoft JhengHei UI"/>
                <a:cs typeface="Microsoft JhengHei UI"/>
              </a:rPr>
              <a:t>要</a:t>
            </a:r>
            <a:r>
              <a:rPr sz="2800" b="1" spc="434">
                <a:solidFill>
                  <a:srgbClr val="FFC000"/>
                </a:solidFill>
                <a:latin typeface="Microsoft JhengHei UI"/>
                <a:cs typeface="Microsoft JhengHei UI"/>
              </a:rPr>
              <a:t>么</a:t>
            </a:r>
            <a:r>
              <a:rPr sz="2800" b="1" spc="450">
                <a:solidFill>
                  <a:srgbClr val="FFC000"/>
                </a:solidFill>
                <a:latin typeface="Microsoft JhengHei UI"/>
                <a:cs typeface="Microsoft JhengHei UI"/>
              </a:rPr>
              <a:t>花</a:t>
            </a:r>
            <a:r>
              <a:rPr sz="2800" b="1" spc="434">
                <a:solidFill>
                  <a:srgbClr val="FFC000"/>
                </a:solidFill>
                <a:latin typeface="Microsoft JhengHei UI"/>
                <a:cs typeface="Microsoft JhengHei UI"/>
              </a:rPr>
              <a:t>了</a:t>
            </a:r>
            <a:r>
              <a:rPr sz="2800" b="1" spc="440">
                <a:solidFill>
                  <a:srgbClr val="FFC000"/>
                </a:solidFill>
                <a:latin typeface="Microsoft JhengHei UI"/>
                <a:cs typeface="Microsoft JhengHei UI"/>
              </a:rPr>
              <a:t>大</a:t>
            </a:r>
            <a:r>
              <a:rPr sz="2800" b="1" spc="450">
                <a:solidFill>
                  <a:srgbClr val="FFC000"/>
                </a:solidFill>
                <a:latin typeface="Microsoft JhengHei UI"/>
                <a:cs typeface="Microsoft JhengHei UI"/>
              </a:rPr>
              <a:t>时</a:t>
            </a:r>
            <a:r>
              <a:rPr sz="2800" b="1" spc="434">
                <a:solidFill>
                  <a:srgbClr val="FFC000"/>
                </a:solidFill>
                <a:latin typeface="Microsoft JhengHei UI"/>
                <a:cs typeface="Microsoft JhengHei UI"/>
              </a:rPr>
              <a:t>间</a:t>
            </a:r>
            <a:r>
              <a:rPr sz="2800" b="1" spc="-5">
                <a:solidFill>
                  <a:srgbClr val="FFC000"/>
                </a:solidFill>
                <a:latin typeface="Microsoft JhengHei UI"/>
                <a:cs typeface="Microsoft JhengHei UI"/>
              </a:rPr>
              <a:t>，</a:t>
            </a:r>
            <a:r>
              <a:rPr sz="2800" b="1" spc="-295">
                <a:solidFill>
                  <a:srgbClr val="FFC000"/>
                </a:solidFill>
                <a:latin typeface="Microsoft JhengHei UI"/>
                <a:cs typeface="Microsoft JhengHei UI"/>
              </a:rPr>
              <a:t> </a:t>
            </a:r>
            <a:r>
              <a:rPr sz="2800" b="1" spc="450">
                <a:solidFill>
                  <a:srgbClr val="FFC000"/>
                </a:solidFill>
                <a:latin typeface="Microsoft JhengHei UI"/>
                <a:cs typeface="Microsoft JhengHei UI"/>
              </a:rPr>
              <a:t>我</a:t>
            </a:r>
            <a:r>
              <a:rPr sz="2800" b="1" spc="440">
                <a:solidFill>
                  <a:srgbClr val="FFC000"/>
                </a:solidFill>
                <a:latin typeface="Microsoft JhengHei UI"/>
                <a:cs typeface="Microsoft JhengHei UI"/>
              </a:rPr>
              <a:t>们</a:t>
            </a:r>
            <a:r>
              <a:rPr sz="2800" b="1" spc="450">
                <a:solidFill>
                  <a:srgbClr val="FFC000"/>
                </a:solidFill>
                <a:latin typeface="Microsoft JhengHei UI"/>
                <a:cs typeface="Microsoft JhengHei UI"/>
              </a:rPr>
              <a:t>呢</a:t>
            </a:r>
            <a:r>
              <a:rPr sz="2800" b="1" spc="-5">
                <a:solidFill>
                  <a:srgbClr val="FFC000"/>
                </a:solidFill>
                <a:latin typeface="Microsoft JhengHei UI"/>
                <a:cs typeface="Microsoft JhengHei UI"/>
              </a:rPr>
              <a:t>？</a:t>
            </a:r>
            <a:endParaRPr sz="2800">
              <a:latin typeface="Microsoft JhengHei UI"/>
              <a:cs typeface="Microsoft JhengHei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002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8481" y="1685775"/>
            <a:ext cx="9060815" cy="3831590"/>
          </a:xfrm>
          <a:prstGeom prst="rect">
            <a:avLst/>
          </a:prstGeom>
        </p:spPr>
        <p:txBody>
          <a:bodyPr vert="horz" wrap="square" lIns="0" tIns="26035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50"/>
              </a:spcBef>
            </a:pP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个</a:t>
            </a:r>
            <a:r>
              <a:rPr sz="4400" b="1" spc="340">
                <a:solidFill>
                  <a:srgbClr val="FFFFFF"/>
                </a:solidFill>
                <a:latin typeface="Microsoft JhengHei UI"/>
                <a:cs typeface="Microsoft JhengHei UI"/>
              </a:rPr>
              <a:t>人</a:t>
            </a:r>
            <a:r>
              <a:rPr sz="4400" b="1" spc="350">
                <a:solidFill>
                  <a:srgbClr val="FFFFFF"/>
                </a:solidFill>
                <a:latin typeface="Microsoft JhengHei UI"/>
                <a:cs typeface="Microsoft JhengHei UI"/>
              </a:rPr>
              <a:t>I</a:t>
            </a:r>
            <a:endParaRPr sz="4400">
              <a:latin typeface="Microsoft JhengHei UI"/>
              <a:cs typeface="Microsoft JhengHei UI"/>
            </a:endParaRPr>
          </a:p>
          <a:p>
            <a:pPr marL="25400">
              <a:lnSpc>
                <a:spcPct val="100000"/>
              </a:lnSpc>
              <a:spcBef>
                <a:spcPts val="1945"/>
              </a:spcBef>
              <a:tabLst>
                <a:tab pos="4069079"/>
              </a:tabLst>
            </a:pPr>
            <a:r>
              <a:rPr sz="6600" b="1" spc="-4140" baseline="22727">
                <a:solidFill>
                  <a:srgbClr val="FFFFFF"/>
                </a:solidFill>
                <a:latin typeface="Microsoft JhengHei UI"/>
                <a:cs typeface="Microsoft JhengHei UI"/>
              </a:rPr>
              <a:t>P</a:t>
            </a: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最关键的在于</a:t>
            </a:r>
            <a:r>
              <a:rPr sz="4400" b="1" spc="350">
                <a:solidFill>
                  <a:srgbClr val="FFFFFF"/>
                </a:solidFill>
                <a:latin typeface="Microsoft JhengHei UI"/>
                <a:cs typeface="Microsoft JhengHei UI"/>
              </a:rPr>
              <a:t>I	</a:t>
            </a:r>
            <a:r>
              <a:rPr sz="4400" b="1" spc="135">
                <a:solidFill>
                  <a:srgbClr val="FFFFFF"/>
                </a:solidFill>
                <a:latin typeface="Microsoft JhengHei UI"/>
                <a:cs typeface="Microsoft JhengHei UI"/>
              </a:rPr>
              <a:t>P</a:t>
            </a:r>
            <a:r>
              <a:rPr sz="4400" b="1" spc="495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的差异</a:t>
            </a:r>
            <a:r>
              <a:rPr sz="4400" b="1" spc="345">
                <a:solidFill>
                  <a:srgbClr val="FFFFFF"/>
                </a:solidFill>
                <a:latin typeface="Microsoft JhengHei UI"/>
                <a:cs typeface="Microsoft JhengHei UI"/>
              </a:rPr>
              <a:t>化</a:t>
            </a: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优势</a:t>
            </a:r>
            <a:r>
              <a:rPr sz="4400" b="1">
                <a:solidFill>
                  <a:srgbClr val="FFFFFF"/>
                </a:solidFill>
                <a:latin typeface="Microsoft JhengHei UI"/>
                <a:cs typeface="Microsoft JhengHei UI"/>
              </a:rPr>
              <a:t>。</a:t>
            </a:r>
            <a:endParaRPr sz="4400">
              <a:latin typeface="Microsoft JhengHei UI"/>
              <a:cs typeface="Microsoft JhengHei UI"/>
            </a:endParaRPr>
          </a:p>
          <a:p>
            <a:pPr marL="25400">
              <a:lnSpc>
                <a:spcPct val="100000"/>
              </a:lnSpc>
              <a:spcBef>
                <a:spcPts val="2725"/>
              </a:spcBef>
              <a:tabLst>
                <a:tab pos="550545"/>
              </a:tabLst>
            </a:pPr>
            <a:r>
              <a:rPr sz="4400" b="1" spc="-60">
                <a:solidFill>
                  <a:srgbClr val="FFFFFF"/>
                </a:solidFill>
                <a:latin typeface="Microsoft JhengHei UI"/>
                <a:cs typeface="Microsoft JhengHei UI"/>
              </a:rPr>
              <a:t>e	</a:t>
            </a:r>
            <a:r>
              <a:rPr sz="4400" b="1" spc="-425">
                <a:solidFill>
                  <a:srgbClr val="FFFFFF"/>
                </a:solidFill>
                <a:latin typeface="Microsoft JhengHei UI"/>
                <a:cs typeface="Microsoft JhengHei UI"/>
              </a:rPr>
              <a:t>g</a:t>
            </a:r>
            <a:r>
              <a:rPr sz="4400" b="1" spc="-355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4400" b="1" spc="1130">
                <a:solidFill>
                  <a:srgbClr val="FFFFFF"/>
                </a:solidFill>
                <a:latin typeface="Microsoft JhengHei UI"/>
                <a:cs typeface="Microsoft JhengHei UI"/>
              </a:rPr>
              <a:t>.</a:t>
            </a:r>
            <a:endParaRPr sz="4400">
              <a:latin typeface="Microsoft JhengHei UI"/>
              <a:cs typeface="Microsoft JhengHei UI"/>
            </a:endParaRPr>
          </a:p>
          <a:p>
            <a:pPr marL="25400">
              <a:lnSpc>
                <a:spcPct val="100000"/>
              </a:lnSpc>
              <a:spcBef>
                <a:spcPts val="4145"/>
              </a:spcBef>
            </a:pP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博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士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、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三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胞胎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、</a:t>
            </a:r>
            <a:r>
              <a:rPr sz="2800" b="1" spc="440">
                <a:solidFill>
                  <a:srgbClr val="FFFFFF"/>
                </a:solidFill>
                <a:latin typeface="Microsoft JhengHei UI"/>
                <a:cs typeface="Microsoft JhengHei UI"/>
              </a:rPr>
              <a:t>北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漂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单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身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、</a:t>
            </a:r>
            <a:r>
              <a:rPr sz="2800" b="1" spc="440">
                <a:solidFill>
                  <a:srgbClr val="FFFFFF"/>
                </a:solidFill>
                <a:latin typeface="Microsoft JhengHei UI"/>
                <a:cs typeface="Microsoft JhengHei UI"/>
              </a:rPr>
              <a:t>三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次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创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业、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农</a:t>
            </a:r>
            <a:r>
              <a:rPr sz="2800" b="1" spc="440">
                <a:solidFill>
                  <a:srgbClr val="FFFFFF"/>
                </a:solidFill>
                <a:latin typeface="Microsoft JhengHei UI"/>
                <a:cs typeface="Microsoft JhengHei UI"/>
              </a:rPr>
              <a:t>村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、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城</a:t>
            </a:r>
            <a:r>
              <a:rPr sz="28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市</a:t>
            </a:r>
            <a:endParaRPr sz="2800">
              <a:latin typeface="Microsoft JhengHei UI"/>
              <a:cs typeface="Microsoft JhengHei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003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975360">
              <a:lnSpc>
                <a:spcPct val="100499"/>
              </a:lnSpc>
              <a:spcBef>
                <a:spcPts val="80"/>
              </a:spcBef>
            </a:pPr>
            <a:r>
              <a:rPr spc="335"/>
              <a:t>合</a:t>
            </a:r>
            <a:r>
              <a:rPr spc="340"/>
              <a:t>作</a:t>
            </a:r>
            <a:r>
              <a:rPr spc="335"/>
              <a:t>的前提</a:t>
            </a:r>
            <a:r>
              <a:rPr spc="340"/>
              <a:t>是</a:t>
            </a:r>
            <a:r>
              <a:rPr spc="335"/>
              <a:t>你足</a:t>
            </a:r>
            <a:r>
              <a:rPr spc="340"/>
              <a:t>够</a:t>
            </a:r>
            <a:r>
              <a:rPr/>
              <a:t>懂 </a:t>
            </a:r>
            <a:r>
              <a:rPr spc="335"/>
              <a:t>留下最关键的</a:t>
            </a:r>
            <a:r>
              <a:rPr/>
              <a:t>你</a:t>
            </a: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335"/>
              <a:t>其余全部外</a:t>
            </a:r>
            <a:r>
              <a:rPr/>
              <a:t>包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5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>
                <a:latin typeface="Arial"/>
                <a:cs typeface="Arial"/>
              </a:rPr>
              <a:t>e</a:t>
            </a:r>
            <a:r>
              <a:rPr spc="-605">
                <a:latin typeface="Arial"/>
                <a:cs typeface="Arial"/>
              </a:rPr>
              <a:t> </a:t>
            </a:r>
            <a:r>
              <a:rPr spc="180">
                <a:latin typeface="Arial"/>
                <a:cs typeface="Arial"/>
              </a:rPr>
              <a:t>g.</a:t>
            </a:r>
          </a:p>
          <a:p>
            <a:pPr marL="12700">
              <a:lnSpc>
                <a:spcPct val="100000"/>
              </a:lnSpc>
              <a:spcBef>
                <a:spcPts val="3529"/>
              </a:spcBef>
            </a:pPr>
            <a:r>
              <a:rPr sz="2800" spc="434"/>
              <a:t>为</a:t>
            </a:r>
            <a:r>
              <a:rPr sz="2800" spc="450"/>
              <a:t>什</a:t>
            </a:r>
            <a:r>
              <a:rPr sz="2800" spc="434"/>
              <a:t>么</a:t>
            </a:r>
            <a:r>
              <a:rPr sz="2800" spc="450"/>
              <a:t>我</a:t>
            </a:r>
            <a:r>
              <a:rPr sz="2800" spc="434"/>
              <a:t>的内</a:t>
            </a:r>
            <a:r>
              <a:rPr sz="2800" spc="450"/>
              <a:t>容</a:t>
            </a:r>
            <a:r>
              <a:rPr sz="2800" spc="440"/>
              <a:t>团</a:t>
            </a:r>
            <a:r>
              <a:rPr sz="2800" spc="434"/>
              <a:t>队</a:t>
            </a:r>
            <a:r>
              <a:rPr sz="2800" spc="450"/>
              <a:t>只</a:t>
            </a:r>
            <a:r>
              <a:rPr sz="2800" spc="434"/>
              <a:t>剩</a:t>
            </a:r>
            <a:r>
              <a:rPr sz="2800" spc="450"/>
              <a:t>下</a:t>
            </a:r>
            <a:r>
              <a:rPr sz="2800" spc="440"/>
              <a:t>一</a:t>
            </a:r>
            <a:r>
              <a:rPr sz="2800" spc="434"/>
              <a:t>个</a:t>
            </a:r>
            <a:r>
              <a:rPr sz="2800" spc="450"/>
              <a:t>人</a:t>
            </a:r>
            <a:r>
              <a:rPr sz="2800" spc="434"/>
              <a:t>了</a:t>
            </a:r>
            <a:r>
              <a:rPr sz="2800" spc="-5"/>
              <a:t>？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727049" y="1531111"/>
            <a:ext cx="10342245" cy="2772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345" algn="ctr">
              <a:lnSpc>
                <a:spcPts val="7159"/>
              </a:lnSpc>
              <a:spcBef>
                <a:spcPts val="100"/>
              </a:spcBef>
            </a:pPr>
            <a:r>
              <a:rPr sz="6000" b="1" spc="-5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6000" b="1" spc="-84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000" b="1" spc="-5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6000">
              <a:latin typeface="Arial"/>
              <a:cs typeface="Arial"/>
            </a:endParaRPr>
          </a:p>
          <a:p>
            <a:pPr marL="1543050" marR="17780" indent="-1530985">
              <a:lnSpc>
                <a:spcPts val="7309"/>
              </a:lnSpc>
              <a:spcBef>
                <a:spcPts val="110"/>
              </a:spcBef>
            </a:pPr>
            <a:r>
              <a:rPr sz="6000" b="1" spc="-240">
                <a:solidFill>
                  <a:srgbClr val="FFFFFF"/>
                </a:solidFill>
                <a:latin typeface="Microsoft JhengHei UI"/>
                <a:cs typeface="Microsoft JhengHei UI"/>
              </a:rPr>
              <a:t>做</a:t>
            </a:r>
            <a:r>
              <a:rPr sz="6000" b="1" spc="-220">
                <a:solidFill>
                  <a:srgbClr val="FFFFFF"/>
                </a:solidFill>
                <a:latin typeface="Microsoft JhengHei UI"/>
                <a:cs typeface="Microsoft JhengHei UI"/>
              </a:rPr>
              <a:t>了一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段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时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间没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有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起</a:t>
            </a:r>
            <a:r>
              <a:rPr sz="6000" b="1" spc="-200">
                <a:solidFill>
                  <a:srgbClr val="FFFFFF"/>
                </a:solidFill>
                <a:latin typeface="Microsoft JhengHei UI"/>
                <a:cs typeface="Microsoft JhengHei UI"/>
              </a:rPr>
              <a:t>色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，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想换方 </a:t>
            </a:r>
            <a:r>
              <a:rPr sz="6000" b="1" spc="-245">
                <a:solidFill>
                  <a:srgbClr val="FFFFFF"/>
                </a:solidFill>
                <a:latin typeface="Microsoft JhengHei UI"/>
                <a:cs typeface="Microsoft JhengHei UI"/>
              </a:rPr>
              <a:t>向</a:t>
            </a:r>
            <a:r>
              <a:rPr sz="6000" b="1" spc="-220">
                <a:solidFill>
                  <a:srgbClr val="FFFFFF"/>
                </a:solidFill>
                <a:latin typeface="Microsoft JhengHei UI"/>
                <a:cs typeface="Microsoft JhengHei UI"/>
              </a:rPr>
              <a:t>，要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不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要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重新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起</a:t>
            </a:r>
            <a:r>
              <a:rPr sz="6000" b="1" spc="-220">
                <a:solidFill>
                  <a:srgbClr val="FFFFFF"/>
                </a:solidFill>
                <a:latin typeface="Microsoft JhengHei UI"/>
                <a:cs typeface="Microsoft JhengHei UI"/>
              </a:rPr>
              <a:t>号</a:t>
            </a:r>
            <a:r>
              <a:rPr sz="6000" b="1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6000">
              <a:latin typeface="Microsoft JhengHei UI"/>
              <a:cs typeface="Microsoft JhengHei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897636" y="1857755"/>
            <a:ext cx="4707636" cy="314096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481571" y="1859279"/>
            <a:ext cx="4771644" cy="314096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54173" y="1065403"/>
            <a:ext cx="20300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440">
                <a:solidFill>
                  <a:srgbClr val="FFFFFF"/>
                </a:solidFill>
                <a:latin typeface="Microsoft JhengHei UI"/>
                <a:cs typeface="Microsoft JhengHei UI"/>
              </a:rPr>
              <a:t>建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筑</a:t>
            </a:r>
            <a:r>
              <a:rPr sz="2800" b="1" spc="434">
                <a:solidFill>
                  <a:srgbClr val="FFFFFF"/>
                </a:solidFill>
                <a:latin typeface="Microsoft JhengHei UI"/>
                <a:cs typeface="Microsoft JhengHei UI"/>
              </a:rPr>
              <a:t>师</a:t>
            </a:r>
            <a:r>
              <a:rPr sz="2800" b="1" spc="450">
                <a:solidFill>
                  <a:srgbClr val="FFFFFF"/>
                </a:solidFill>
                <a:latin typeface="Microsoft JhengHei UI"/>
                <a:cs typeface="Microsoft JhengHei UI"/>
              </a:rPr>
              <a:t>逻</a:t>
            </a:r>
            <a:r>
              <a:rPr sz="2800" b="1" spc="-5">
                <a:solidFill>
                  <a:srgbClr val="FFFFFF"/>
                </a:solidFill>
                <a:latin typeface="Microsoft JhengHei UI"/>
                <a:cs typeface="Microsoft JhengHei UI"/>
              </a:rPr>
              <a:t>辑</a:t>
            </a:r>
            <a:endParaRPr sz="2800">
              <a:latin typeface="Microsoft JhengHei UI"/>
              <a:cs typeface="Microsoft JhengHei U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554848" y="1065403"/>
            <a:ext cx="24415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440">
                <a:solidFill>
                  <a:srgbClr val="FFFFFF"/>
                </a:solidFill>
                <a:latin typeface="Microsoft JhengHei UI"/>
                <a:cs typeface="Microsoft JhengHei UI"/>
              </a:rPr>
              <a:t>考</a:t>
            </a:r>
            <a:r>
              <a:rPr sz="2800" spc="450">
                <a:solidFill>
                  <a:srgbClr val="FFFFFF"/>
                </a:solidFill>
                <a:latin typeface="Microsoft JhengHei UI"/>
                <a:cs typeface="Microsoft JhengHei UI"/>
              </a:rPr>
              <a:t>古</a:t>
            </a:r>
            <a:r>
              <a:rPr sz="2800" spc="434">
                <a:solidFill>
                  <a:srgbClr val="FFFFFF"/>
                </a:solidFill>
                <a:latin typeface="Microsoft JhengHei UI"/>
                <a:cs typeface="Microsoft JhengHei UI"/>
              </a:rPr>
              <a:t>学</a:t>
            </a:r>
            <a:r>
              <a:rPr sz="2800" spc="450">
                <a:solidFill>
                  <a:srgbClr val="FFFFFF"/>
                </a:solidFill>
                <a:latin typeface="Microsoft JhengHei UI"/>
                <a:cs typeface="Microsoft JhengHei UI"/>
              </a:rPr>
              <a:t>家</a:t>
            </a:r>
            <a:r>
              <a:rPr sz="2800" spc="434">
                <a:solidFill>
                  <a:srgbClr val="FFFFFF"/>
                </a:solidFill>
                <a:latin typeface="Microsoft JhengHei UI"/>
                <a:cs typeface="Microsoft JhengHei UI"/>
              </a:rPr>
              <a:t>逻</a:t>
            </a:r>
            <a:r>
              <a:rPr sz="2800" spc="-5">
                <a:solidFill>
                  <a:srgbClr val="FFFFFF"/>
                </a:solidFill>
                <a:latin typeface="Microsoft JhengHei UI"/>
                <a:cs typeface="Microsoft JhengHei UI"/>
              </a:rPr>
              <a:t>辑</a:t>
            </a:r>
            <a:endParaRPr sz="2800">
              <a:latin typeface="Microsoft JhengHei UI"/>
              <a:cs typeface="Microsoft JhengHei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0321" y="2430221"/>
            <a:ext cx="5188585" cy="14941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60"/>
              </a:spcBef>
            </a:pPr>
            <a:r>
              <a:rPr sz="4800" spc="320">
                <a:solidFill>
                  <a:srgbClr val="FFFFFF"/>
                </a:solidFill>
                <a:latin typeface="Microsoft JhengHei UI"/>
                <a:cs typeface="Microsoft JhengHei UI"/>
              </a:rPr>
              <a:t>到</a:t>
            </a:r>
            <a:r>
              <a:rPr sz="4800" spc="310">
                <a:solidFill>
                  <a:srgbClr val="FFFFFF"/>
                </a:solidFill>
                <a:latin typeface="Microsoft JhengHei UI"/>
                <a:cs typeface="Microsoft JhengHei UI"/>
              </a:rPr>
              <a:t>底</a:t>
            </a:r>
            <a:r>
              <a:rPr sz="4800" spc="320">
                <a:solidFill>
                  <a:srgbClr val="FFFFFF"/>
                </a:solidFill>
                <a:latin typeface="Microsoft JhengHei UI"/>
                <a:cs typeface="Microsoft JhengHei UI"/>
              </a:rPr>
              <a:t>是方</a:t>
            </a:r>
            <a:r>
              <a:rPr sz="4800" spc="310">
                <a:solidFill>
                  <a:srgbClr val="FFFFFF"/>
                </a:solidFill>
                <a:latin typeface="Microsoft JhengHei UI"/>
                <a:cs typeface="Microsoft JhengHei UI"/>
              </a:rPr>
              <a:t>向</a:t>
            </a:r>
            <a:r>
              <a:rPr sz="4800" spc="320">
                <a:solidFill>
                  <a:srgbClr val="FFFFFF"/>
                </a:solidFill>
                <a:latin typeface="Microsoft JhengHei UI"/>
                <a:cs typeface="Microsoft JhengHei UI"/>
              </a:rPr>
              <a:t>问题</a:t>
            </a:r>
            <a:r>
              <a:rPr sz="4800">
                <a:solidFill>
                  <a:srgbClr val="FFFFFF"/>
                </a:solidFill>
                <a:latin typeface="Microsoft JhengHei UI"/>
                <a:cs typeface="Microsoft JhengHei UI"/>
              </a:rPr>
              <a:t>？ </a:t>
            </a:r>
            <a:r>
              <a:rPr sz="4800" spc="320">
                <a:solidFill>
                  <a:srgbClr val="FFFFFF"/>
                </a:solidFill>
                <a:latin typeface="Microsoft JhengHei UI"/>
                <a:cs typeface="Microsoft JhengHei UI"/>
              </a:rPr>
              <a:t>还</a:t>
            </a:r>
            <a:r>
              <a:rPr sz="4800" spc="315">
                <a:solidFill>
                  <a:srgbClr val="FFFFFF"/>
                </a:solidFill>
                <a:latin typeface="Microsoft JhengHei UI"/>
                <a:cs typeface="Microsoft JhengHei UI"/>
              </a:rPr>
              <a:t>是</a:t>
            </a:r>
            <a:r>
              <a:rPr sz="4800" spc="320">
                <a:solidFill>
                  <a:srgbClr val="FFFFFF"/>
                </a:solidFill>
                <a:latin typeface="Microsoft JhengHei UI"/>
                <a:cs typeface="Microsoft JhengHei UI"/>
              </a:rPr>
              <a:t>执行</a:t>
            </a:r>
            <a:r>
              <a:rPr sz="4800" spc="310">
                <a:solidFill>
                  <a:srgbClr val="FFFFFF"/>
                </a:solidFill>
                <a:latin typeface="Microsoft JhengHei UI"/>
                <a:cs typeface="Microsoft JhengHei UI"/>
              </a:rPr>
              <a:t>力</a:t>
            </a:r>
            <a:r>
              <a:rPr sz="4800" spc="320">
                <a:solidFill>
                  <a:srgbClr val="FFFFFF"/>
                </a:solidFill>
                <a:latin typeface="Microsoft JhengHei UI"/>
                <a:cs typeface="Microsoft JhengHei UI"/>
              </a:rPr>
              <a:t>问题</a:t>
            </a:r>
            <a:r>
              <a:rPr sz="4800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4800">
              <a:latin typeface="Microsoft JhengHei UI"/>
              <a:cs typeface="Microsoft JhengHei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708761" y="1443650"/>
            <a:ext cx="10414635" cy="3350260"/>
          </a:xfrm>
          <a:prstGeom prst="rect">
            <a:avLst/>
          </a:prstGeom>
        </p:spPr>
        <p:txBody>
          <a:bodyPr vert="horz" wrap="square" lIns="0" tIns="252095" rIns="0" bIns="0" rtlCol="0">
            <a:spAutoFit/>
          </a:bodyPr>
          <a:lstStyle/>
          <a:p>
            <a:pPr marL="185420" algn="ctr">
              <a:lnSpc>
                <a:spcPct val="100000"/>
              </a:lnSpc>
              <a:spcBef>
                <a:spcPts val="1985"/>
              </a:spcBef>
            </a:pPr>
            <a:r>
              <a:rPr sz="6000" b="1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6000" b="1" spc="-84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000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6000">
              <a:latin typeface="Arial"/>
              <a:cs typeface="Arial"/>
            </a:endParaRPr>
          </a:p>
          <a:p>
            <a:pPr marL="12065" marR="5080" algn="ctr">
              <a:lnSpc>
                <a:spcPct val="111200"/>
              </a:lnSpc>
              <a:spcBef>
                <a:spcPts val="1080"/>
              </a:spcBef>
            </a:pPr>
            <a:r>
              <a:rPr sz="6000" b="1" spc="-240">
                <a:solidFill>
                  <a:srgbClr val="FFFFFF"/>
                </a:solidFill>
                <a:latin typeface="Microsoft JhengHei UI"/>
                <a:cs typeface="Microsoft JhengHei UI"/>
              </a:rPr>
              <a:t>公</a:t>
            </a:r>
            <a:r>
              <a:rPr sz="6000" b="1" spc="-220">
                <a:solidFill>
                  <a:srgbClr val="FFFFFF"/>
                </a:solidFill>
                <a:latin typeface="Microsoft JhengHei UI"/>
                <a:cs typeface="Microsoft JhengHei UI"/>
              </a:rPr>
              <a:t>司创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始</a:t>
            </a:r>
            <a:r>
              <a:rPr sz="6000" b="1" spc="-190">
                <a:solidFill>
                  <a:srgbClr val="FFFFFF"/>
                </a:solidFill>
                <a:latin typeface="Microsoft JhengHei UI"/>
                <a:cs typeface="Microsoft JhengHei UI"/>
              </a:rPr>
              <a:t>人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，如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何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做好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个</a:t>
            </a:r>
            <a:r>
              <a:rPr sz="6000" b="1" spc="-200">
                <a:solidFill>
                  <a:srgbClr val="FFFFFF"/>
                </a:solidFill>
                <a:latin typeface="Microsoft JhengHei UI"/>
                <a:cs typeface="Microsoft JhengHei UI"/>
              </a:rPr>
              <a:t>人</a:t>
            </a:r>
            <a:r>
              <a:rPr sz="6000" b="1" spc="480">
                <a:solidFill>
                  <a:srgbClr val="FFFFFF"/>
                </a:solidFill>
                <a:latin typeface="Microsoft JhengHei UI"/>
                <a:cs typeface="Microsoft JhengHei UI"/>
              </a:rPr>
              <a:t>I</a:t>
            </a:r>
            <a:r>
              <a:rPr sz="6000" b="1" spc="-894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6000" b="1" spc="-260">
                <a:solidFill>
                  <a:srgbClr val="FFFFFF"/>
                </a:solidFill>
                <a:latin typeface="Microsoft JhengHei UI"/>
                <a:cs typeface="Microsoft JhengHei UI"/>
              </a:rPr>
              <a:t>P，  </a:t>
            </a:r>
            <a:r>
              <a:rPr sz="6000" b="1" spc="-240">
                <a:solidFill>
                  <a:srgbClr val="FFFFFF"/>
                </a:solidFill>
                <a:latin typeface="Microsoft JhengHei UI"/>
                <a:cs typeface="Microsoft JhengHei UI"/>
              </a:rPr>
              <a:t>赋</a:t>
            </a:r>
            <a:r>
              <a:rPr sz="6000" b="1" spc="-220">
                <a:solidFill>
                  <a:srgbClr val="FFFFFF"/>
                </a:solidFill>
                <a:latin typeface="Microsoft JhengHei UI"/>
                <a:cs typeface="Microsoft JhengHei UI"/>
              </a:rPr>
              <a:t>能公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司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业</a:t>
            </a:r>
            <a:r>
              <a:rPr sz="6000" b="1" spc="-215">
                <a:solidFill>
                  <a:srgbClr val="FFFFFF"/>
                </a:solidFill>
                <a:latin typeface="Microsoft JhengHei UI"/>
                <a:cs typeface="Microsoft JhengHei UI"/>
              </a:rPr>
              <a:t>务</a:t>
            </a:r>
            <a:r>
              <a:rPr sz="6000" b="1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6000">
              <a:latin typeface="Microsoft JhengHei UI"/>
              <a:cs typeface="Microsoft JhengHei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937361" y="891285"/>
            <a:ext cx="7207884" cy="239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5">
                <a:solidFill>
                  <a:srgbClr val="F0C51E"/>
                </a:solidFill>
                <a:latin typeface="Arial"/>
                <a:cs typeface="Arial"/>
              </a:rPr>
              <a:t>001</a:t>
            </a:r>
            <a:endParaRPr sz="6600">
              <a:latin typeface="Arial"/>
              <a:cs typeface="Arial"/>
            </a:endParaRPr>
          </a:p>
          <a:p>
            <a:pPr marL="12700" marR="5080">
              <a:lnSpc>
                <a:spcPct val="100499"/>
              </a:lnSpc>
              <a:spcBef>
                <a:spcPts val="150"/>
              </a:spcBef>
            </a:pP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先判断，创始人精力投入</a:t>
            </a:r>
            <a:r>
              <a:rPr sz="4400" b="1">
                <a:solidFill>
                  <a:srgbClr val="FFFFFF"/>
                </a:solidFill>
                <a:latin typeface="Microsoft JhengHei UI"/>
                <a:cs typeface="Microsoft JhengHei UI"/>
              </a:rPr>
              <a:t>的 </a:t>
            </a: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性</a:t>
            </a:r>
            <a:r>
              <a:rPr sz="4400" b="1" spc="340">
                <a:solidFill>
                  <a:srgbClr val="FFFFFF"/>
                </a:solidFill>
                <a:latin typeface="Microsoft JhengHei UI"/>
                <a:cs typeface="Microsoft JhengHei UI"/>
              </a:rPr>
              <a:t>价</a:t>
            </a:r>
            <a:r>
              <a:rPr sz="4400" b="1" spc="5">
                <a:solidFill>
                  <a:srgbClr val="FFFFFF"/>
                </a:solidFill>
                <a:latin typeface="Microsoft JhengHei UI"/>
                <a:cs typeface="Microsoft JhengHei UI"/>
              </a:rPr>
              <a:t>比</a:t>
            </a:r>
            <a:endParaRPr sz="4400">
              <a:latin typeface="Microsoft JhengHei UI"/>
              <a:cs typeface="Microsoft JhengHei U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7361" y="3941521"/>
            <a:ext cx="90157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与</a:t>
            </a:r>
            <a:r>
              <a:rPr sz="4400" b="1" spc="340">
                <a:solidFill>
                  <a:srgbClr val="FFFFFF"/>
                </a:solidFill>
                <a:latin typeface="Microsoft JhengHei UI"/>
                <a:cs typeface="Microsoft JhengHei UI"/>
              </a:rPr>
              <a:t>其</a:t>
            </a: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说是判</a:t>
            </a:r>
            <a:r>
              <a:rPr sz="4400" b="1" spc="340">
                <a:solidFill>
                  <a:srgbClr val="FFFFFF"/>
                </a:solidFill>
                <a:latin typeface="Microsoft JhengHei UI"/>
                <a:cs typeface="Microsoft JhengHei UI"/>
              </a:rPr>
              <a:t>断</a:t>
            </a: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，不</a:t>
            </a:r>
            <a:r>
              <a:rPr sz="4400" b="1" spc="340">
                <a:solidFill>
                  <a:srgbClr val="FFFFFF"/>
                </a:solidFill>
                <a:latin typeface="Microsoft JhengHei UI"/>
                <a:cs typeface="Microsoft JhengHei UI"/>
              </a:rPr>
              <a:t>如</a:t>
            </a: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说是</a:t>
            </a:r>
            <a:r>
              <a:rPr sz="4400" b="1" spc="350">
                <a:solidFill>
                  <a:srgbClr val="FFFFFF"/>
                </a:solidFill>
                <a:latin typeface="Microsoft JhengHei UI"/>
                <a:cs typeface="Microsoft JhengHei UI"/>
              </a:rPr>
              <a:t>下</a:t>
            </a:r>
            <a:r>
              <a:rPr sz="4400" b="1" spc="340">
                <a:solidFill>
                  <a:srgbClr val="FFFFFF"/>
                </a:solidFill>
                <a:latin typeface="Microsoft JhengHei UI"/>
                <a:cs typeface="Microsoft JhengHei UI"/>
              </a:rPr>
              <a:t>决</a:t>
            </a: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心</a:t>
            </a:r>
            <a:r>
              <a:rPr sz="4400" b="1" spc="5">
                <a:solidFill>
                  <a:srgbClr val="FFFFFF"/>
                </a:solidFill>
                <a:latin typeface="Microsoft JhengHei UI"/>
                <a:cs typeface="Microsoft JhengHei UI"/>
              </a:rPr>
              <a:t>。</a:t>
            </a:r>
            <a:endParaRPr sz="4400">
              <a:latin typeface="Microsoft JhengHei UI"/>
              <a:cs typeface="Microsoft JhengHei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937361" y="891285"/>
            <a:ext cx="4984115" cy="1735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5">
                <a:solidFill>
                  <a:srgbClr val="F0C51E"/>
                </a:solidFill>
                <a:latin typeface="Arial"/>
                <a:cs typeface="Arial"/>
              </a:rPr>
              <a:t>002</a:t>
            </a:r>
            <a:endParaRPr sz="6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短视频</a:t>
            </a:r>
            <a:r>
              <a:rPr sz="4400" b="1" spc="-1040">
                <a:solidFill>
                  <a:srgbClr val="FFFFFF"/>
                </a:solidFill>
                <a:latin typeface="Microsoft JhengHei UI"/>
                <a:cs typeface="Microsoft JhengHei UI"/>
              </a:rPr>
              <a:t>+</a:t>
            </a:r>
            <a:r>
              <a:rPr sz="4400" b="1" spc="-1025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4400" b="1" spc="345">
                <a:solidFill>
                  <a:srgbClr val="FFFFFF"/>
                </a:solidFill>
                <a:latin typeface="Microsoft JhengHei UI"/>
                <a:cs typeface="Microsoft JhengHei UI"/>
              </a:rPr>
              <a:t>直</a:t>
            </a: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播</a:t>
            </a:r>
            <a:r>
              <a:rPr sz="4400" b="1" spc="-1040">
                <a:solidFill>
                  <a:srgbClr val="FFFFFF"/>
                </a:solidFill>
                <a:latin typeface="Microsoft JhengHei UI"/>
                <a:cs typeface="Microsoft JhengHei UI"/>
              </a:rPr>
              <a:t>+</a:t>
            </a:r>
            <a:r>
              <a:rPr sz="4400" b="1" spc="-1019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私</a:t>
            </a:r>
            <a:r>
              <a:rPr sz="4400" b="1" spc="620">
                <a:solidFill>
                  <a:srgbClr val="FFFFFF"/>
                </a:solidFill>
                <a:latin typeface="Microsoft JhengHei UI"/>
                <a:cs typeface="Microsoft JhengHei UI"/>
              </a:rPr>
              <a:t>Y</a:t>
            </a:r>
            <a:endParaRPr sz="4400">
              <a:latin typeface="Microsoft JhengHei UI"/>
              <a:cs typeface="Microsoft JhengHei U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7361" y="3271265"/>
            <a:ext cx="90157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你的变现模式决定了内容</a:t>
            </a:r>
            <a:r>
              <a:rPr sz="4400" b="1" spc="345">
                <a:solidFill>
                  <a:srgbClr val="FFFFFF"/>
                </a:solidFill>
                <a:latin typeface="Microsoft JhengHei UI"/>
                <a:cs typeface="Microsoft JhengHei UI"/>
              </a:rPr>
              <a:t>创</a:t>
            </a:r>
            <a:r>
              <a:rPr sz="4400" b="1" spc="335">
                <a:solidFill>
                  <a:srgbClr val="FFFFFF"/>
                </a:solidFill>
                <a:latin typeface="Microsoft JhengHei UI"/>
                <a:cs typeface="Microsoft JhengHei UI"/>
              </a:rPr>
              <a:t>作模</a:t>
            </a:r>
            <a:r>
              <a:rPr sz="4400" b="1">
                <a:solidFill>
                  <a:srgbClr val="FFFFFF"/>
                </a:solidFill>
                <a:latin typeface="Microsoft JhengHei UI"/>
                <a:cs typeface="Microsoft JhengHei UI"/>
              </a:rPr>
              <a:t>式</a:t>
            </a:r>
            <a:endParaRPr sz="4400">
              <a:latin typeface="Microsoft JhengHei UI"/>
              <a:cs typeface="Microsoft JhengHei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937361" y="1086434"/>
            <a:ext cx="142494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>
                <a:solidFill>
                  <a:srgbClr val="F0C51E"/>
                </a:solidFill>
                <a:latin typeface="Arial"/>
                <a:cs typeface="Arial"/>
              </a:rPr>
              <a:t>003</a:t>
            </a:r>
            <a:endParaRPr sz="66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37361" y="2125472"/>
            <a:ext cx="79883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创始人故事</a:t>
            </a:r>
            <a:r>
              <a:rPr sz="4400" spc="-1040">
                <a:solidFill>
                  <a:srgbClr val="FFFFFF"/>
                </a:solidFill>
                <a:latin typeface="Microsoft JhengHei UI"/>
                <a:cs typeface="Microsoft JhengHei UI"/>
              </a:rPr>
              <a:t>+</a:t>
            </a:r>
            <a:r>
              <a:rPr sz="4400" spc="-990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观点</a:t>
            </a:r>
            <a:r>
              <a:rPr sz="4400" spc="-1040">
                <a:solidFill>
                  <a:srgbClr val="FFFFFF"/>
                </a:solidFill>
                <a:latin typeface="Microsoft JhengHei UI"/>
                <a:cs typeface="Microsoft JhengHei UI"/>
              </a:rPr>
              <a:t>+</a:t>
            </a:r>
            <a:r>
              <a:rPr sz="4400" spc="-1005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产品</a:t>
            </a:r>
            <a:r>
              <a:rPr sz="4400" spc="-1040">
                <a:solidFill>
                  <a:srgbClr val="FFFFFF"/>
                </a:solidFill>
                <a:latin typeface="Microsoft JhengHei UI"/>
                <a:cs typeface="Microsoft JhengHei UI"/>
              </a:rPr>
              <a:t>+</a:t>
            </a:r>
            <a:r>
              <a:rPr sz="4400" spc="-1005">
                <a:solidFill>
                  <a:srgbClr val="FFFFFF"/>
                </a:solidFill>
                <a:latin typeface="Microsoft JhengHei UI"/>
                <a:cs typeface="Microsoft JhengHei UI"/>
              </a:rPr>
              <a:t> 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投</a:t>
            </a:r>
            <a:r>
              <a:rPr sz="4400">
                <a:solidFill>
                  <a:srgbClr val="FFFFFF"/>
                </a:solidFill>
                <a:latin typeface="Microsoft JhengHei UI"/>
                <a:cs typeface="Microsoft JhengHei UI"/>
              </a:rPr>
              <a:t>流</a:t>
            </a:r>
            <a:endParaRPr sz="4400">
              <a:latin typeface="Microsoft JhengHei UI"/>
              <a:cs typeface="Microsoft JhengHei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58469" y="1443650"/>
            <a:ext cx="10576560" cy="3350260"/>
          </a:xfrm>
          <a:prstGeom prst="rect">
            <a:avLst/>
          </a:prstGeom>
        </p:spPr>
        <p:txBody>
          <a:bodyPr vert="horz" wrap="square" lIns="0" tIns="252095" rIns="0" bIns="0" rtlCol="0">
            <a:spAutoFit/>
          </a:bodyPr>
          <a:lstStyle/>
          <a:p>
            <a:pPr marL="123825" algn="ctr">
              <a:lnSpc>
                <a:spcPct val="100000"/>
              </a:lnSpc>
              <a:spcBef>
                <a:spcPts val="1985"/>
              </a:spcBef>
            </a:pPr>
            <a:r>
              <a:rPr sz="6000" b="1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6000" b="1" spc="-84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000" b="1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6000">
              <a:latin typeface="Arial"/>
              <a:cs typeface="Arial"/>
            </a:endParaRPr>
          </a:p>
          <a:p>
            <a:pPr marL="12065" marR="5080" algn="ctr">
              <a:lnSpc>
                <a:spcPct val="111200"/>
              </a:lnSpc>
              <a:spcBef>
                <a:spcPts val="1080"/>
              </a:spcBef>
            </a:pPr>
            <a:r>
              <a:rPr sz="6000" b="1" spc="-240">
                <a:solidFill>
                  <a:srgbClr val="FFFFFF"/>
                </a:solidFill>
                <a:latin typeface="Microsoft JhengHei UI"/>
                <a:cs typeface="Microsoft JhengHei UI"/>
              </a:rPr>
              <a:t>精</a:t>
            </a:r>
            <a:r>
              <a:rPr sz="6000" b="1" spc="-220">
                <a:solidFill>
                  <a:srgbClr val="FFFFFF"/>
                </a:solidFill>
                <a:latin typeface="Microsoft JhengHei UI"/>
                <a:cs typeface="Microsoft JhengHei UI"/>
              </a:rPr>
              <a:t>力有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限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，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要不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要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学</a:t>
            </a:r>
            <a:r>
              <a:rPr sz="6000" b="1" spc="-200">
                <a:solidFill>
                  <a:srgbClr val="FFFFFF"/>
                </a:solidFill>
                <a:latin typeface="Microsoft JhengHei UI"/>
                <a:cs typeface="Microsoft JhengHei UI"/>
              </a:rPr>
              <a:t>习</a:t>
            </a:r>
            <a:r>
              <a:rPr sz="6000" b="1" spc="880">
                <a:solidFill>
                  <a:srgbClr val="FFFFFF"/>
                </a:solidFill>
                <a:latin typeface="Microsoft JhengHei UI"/>
                <a:cs typeface="Microsoft JhengHei UI"/>
              </a:rPr>
              <a:t>A</a:t>
            </a:r>
            <a:r>
              <a:rPr sz="6000" b="1" spc="760">
                <a:solidFill>
                  <a:srgbClr val="FFFFFF"/>
                </a:solidFill>
                <a:latin typeface="Microsoft JhengHei UI"/>
                <a:cs typeface="Microsoft JhengHei UI"/>
              </a:rPr>
              <a:t>I</a:t>
            </a:r>
            <a:r>
              <a:rPr sz="6000" b="1" spc="-459">
                <a:solidFill>
                  <a:srgbClr val="FFFFFF"/>
                </a:solidFill>
                <a:latin typeface="Microsoft JhengHei UI"/>
                <a:cs typeface="Microsoft JhengHei UI"/>
              </a:rPr>
              <a:t>工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具</a:t>
            </a:r>
            <a:r>
              <a:rPr sz="6000" b="1">
                <a:solidFill>
                  <a:srgbClr val="FFFFFF"/>
                </a:solidFill>
                <a:latin typeface="Microsoft JhengHei UI"/>
                <a:cs typeface="Microsoft JhengHei UI"/>
              </a:rPr>
              <a:t>， </a:t>
            </a:r>
            <a:r>
              <a:rPr sz="6000" b="1" spc="-245">
                <a:solidFill>
                  <a:srgbClr val="FFFFFF"/>
                </a:solidFill>
                <a:latin typeface="Microsoft JhengHei UI"/>
                <a:cs typeface="Microsoft JhengHei UI"/>
              </a:rPr>
              <a:t>帮</a:t>
            </a:r>
            <a:r>
              <a:rPr sz="6000" b="1" spc="-220">
                <a:solidFill>
                  <a:srgbClr val="FFFFFF"/>
                </a:solidFill>
                <a:latin typeface="Microsoft JhengHei UI"/>
                <a:cs typeface="Microsoft JhengHei UI"/>
              </a:rPr>
              <a:t>我写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文</a:t>
            </a:r>
            <a:r>
              <a:rPr sz="6000" b="1" spc="-200">
                <a:solidFill>
                  <a:srgbClr val="FFFFFF"/>
                </a:solidFill>
                <a:latin typeface="Microsoft JhengHei UI"/>
                <a:cs typeface="Microsoft JhengHei UI"/>
              </a:rPr>
              <a:t>案</a:t>
            </a:r>
            <a:r>
              <a:rPr sz="6000" b="1" spc="-210">
                <a:solidFill>
                  <a:srgbClr val="FFFFFF"/>
                </a:solidFill>
                <a:latin typeface="Microsoft JhengHei UI"/>
                <a:cs typeface="Microsoft JhengHei UI"/>
              </a:rPr>
              <a:t>，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帮</a:t>
            </a:r>
            <a:r>
              <a:rPr sz="6000" b="1" spc="-195">
                <a:solidFill>
                  <a:srgbClr val="FFFFFF"/>
                </a:solidFill>
                <a:latin typeface="Microsoft JhengHei UI"/>
                <a:cs typeface="Microsoft JhengHei UI"/>
              </a:rPr>
              <a:t>我</a:t>
            </a:r>
            <a:r>
              <a:rPr sz="6000" b="1" spc="-204">
                <a:solidFill>
                  <a:srgbClr val="FFFFFF"/>
                </a:solidFill>
                <a:latin typeface="Microsoft JhengHei UI"/>
                <a:cs typeface="Microsoft JhengHei UI"/>
              </a:rPr>
              <a:t>剪</a:t>
            </a:r>
            <a:r>
              <a:rPr sz="6000" b="1" spc="-215">
                <a:solidFill>
                  <a:srgbClr val="FFFFFF"/>
                </a:solidFill>
                <a:latin typeface="Microsoft JhengHei UI"/>
                <a:cs typeface="Microsoft JhengHei UI"/>
              </a:rPr>
              <a:t>辑</a:t>
            </a:r>
            <a:r>
              <a:rPr sz="6000" b="1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6000">
              <a:latin typeface="Microsoft JhengHei UI"/>
              <a:cs typeface="Microsoft JhengHei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7361" y="2236886"/>
            <a:ext cx="9015730" cy="2059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1600"/>
              </a:lnSpc>
              <a:spcBef>
                <a:spcPts val="100"/>
              </a:spcBef>
            </a:pP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这</a:t>
            </a:r>
            <a:r>
              <a:rPr sz="4400" spc="340">
                <a:solidFill>
                  <a:srgbClr val="FFFFFF"/>
                </a:solidFill>
                <a:latin typeface="Microsoft JhengHei UI"/>
                <a:cs typeface="Microsoft JhengHei UI"/>
              </a:rPr>
              <a:t>个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问题，</a:t>
            </a:r>
            <a:r>
              <a:rPr sz="4400" spc="340">
                <a:solidFill>
                  <a:srgbClr val="FFFFFF"/>
                </a:solidFill>
                <a:latin typeface="Microsoft JhengHei UI"/>
                <a:cs typeface="Microsoft JhengHei UI"/>
              </a:rPr>
              <a:t>可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以在</a:t>
            </a:r>
            <a:r>
              <a:rPr sz="4400" spc="340">
                <a:solidFill>
                  <a:srgbClr val="FFFFFF"/>
                </a:solidFill>
                <a:latin typeface="Microsoft JhengHei UI"/>
                <a:cs typeface="Microsoft JhengHei UI"/>
              </a:rPr>
              <a:t>评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论区</a:t>
            </a:r>
            <a:r>
              <a:rPr sz="4400" spc="350">
                <a:solidFill>
                  <a:srgbClr val="FFFFFF"/>
                </a:solidFill>
                <a:latin typeface="Microsoft JhengHei UI"/>
                <a:cs typeface="Microsoft JhengHei UI"/>
              </a:rPr>
              <a:t>交</a:t>
            </a:r>
            <a:r>
              <a:rPr sz="4400" spc="340">
                <a:solidFill>
                  <a:srgbClr val="FFFFFF"/>
                </a:solidFill>
                <a:latin typeface="Microsoft JhengHei UI"/>
                <a:cs typeface="Microsoft JhengHei UI"/>
              </a:rPr>
              <a:t>流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一</a:t>
            </a:r>
            <a:r>
              <a:rPr sz="4400">
                <a:solidFill>
                  <a:srgbClr val="FFFFFF"/>
                </a:solidFill>
                <a:latin typeface="Microsoft JhengHei UI"/>
                <a:cs typeface="Microsoft JhengHei UI"/>
              </a:rPr>
              <a:t>下 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大</a:t>
            </a:r>
            <a:r>
              <a:rPr sz="4400" spc="340">
                <a:solidFill>
                  <a:srgbClr val="FFFFFF"/>
                </a:solidFill>
                <a:latin typeface="Microsoft JhengHei UI"/>
                <a:cs typeface="Microsoft JhengHei UI"/>
              </a:rPr>
              <a:t>家</a:t>
            </a:r>
            <a:r>
              <a:rPr sz="4400" spc="335">
                <a:solidFill>
                  <a:srgbClr val="FFFFFF"/>
                </a:solidFill>
                <a:latin typeface="Microsoft JhengHei UI"/>
                <a:cs typeface="Microsoft JhengHei UI"/>
              </a:rPr>
              <a:t>觉得呢</a:t>
            </a:r>
            <a:r>
              <a:rPr sz="4400" spc="5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4400">
              <a:latin typeface="Microsoft JhengHei UI"/>
              <a:cs typeface="Microsoft JhengHei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716381" y="1378458"/>
            <a:ext cx="10367010" cy="21596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17170" algn="ctr">
              <a:lnSpc>
                <a:spcPct val="100000"/>
              </a:lnSpc>
              <a:spcBef>
                <a:spcPts val="1300"/>
              </a:spcBef>
            </a:pPr>
            <a:r>
              <a:rPr sz="6000" b="1" spc="-5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6000" b="1" spc="-84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000" b="1" spc="-5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6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3333115"/>
                <a:tab pos="6654800"/>
              </a:tabLst>
            </a:pPr>
            <a:r>
              <a:rPr sz="6000" b="1" spc="-240">
                <a:solidFill>
                  <a:srgbClr val="FFFFFF"/>
                </a:solidFill>
                <a:latin typeface="Microsoft JhengHei UI"/>
                <a:cs typeface="Microsoft JhengHei UI"/>
              </a:rPr>
              <a:t>镜</a:t>
            </a:r>
            <a:r>
              <a:rPr sz="6000" b="1" spc="-215">
                <a:solidFill>
                  <a:srgbClr val="FFFFFF"/>
                </a:solidFill>
                <a:latin typeface="Microsoft JhengHei UI"/>
                <a:cs typeface="Microsoft JhengHei UI"/>
              </a:rPr>
              <a:t>头恐</a:t>
            </a:r>
            <a:r>
              <a:rPr sz="6000" b="1">
                <a:solidFill>
                  <a:srgbClr val="FFFFFF"/>
                </a:solidFill>
                <a:latin typeface="Microsoft JhengHei UI"/>
                <a:cs typeface="Microsoft JhengHei UI"/>
              </a:rPr>
              <a:t>惧	</a:t>
            </a:r>
            <a:r>
              <a:rPr sz="6000" b="1" spc="-240">
                <a:solidFill>
                  <a:srgbClr val="FFFFFF"/>
                </a:solidFill>
                <a:latin typeface="Microsoft JhengHei UI"/>
                <a:cs typeface="Microsoft JhengHei UI"/>
              </a:rPr>
              <a:t>有</a:t>
            </a:r>
            <a:r>
              <a:rPr sz="6000" b="1" spc="-220">
                <a:solidFill>
                  <a:srgbClr val="FFFFFF"/>
                </a:solidFill>
                <a:latin typeface="Microsoft JhengHei UI"/>
                <a:cs typeface="Microsoft JhengHei UI"/>
              </a:rPr>
              <a:t>些社</a:t>
            </a:r>
            <a:r>
              <a:rPr sz="6000" b="1">
                <a:solidFill>
                  <a:srgbClr val="FFFFFF"/>
                </a:solidFill>
                <a:latin typeface="Microsoft JhengHei UI"/>
                <a:cs typeface="Microsoft JhengHei UI"/>
              </a:rPr>
              <a:t>恐	</a:t>
            </a:r>
            <a:r>
              <a:rPr sz="6000" b="1" spc="-240">
                <a:solidFill>
                  <a:srgbClr val="FFFFFF"/>
                </a:solidFill>
                <a:latin typeface="Microsoft JhengHei UI"/>
                <a:cs typeface="Microsoft JhengHei UI"/>
              </a:rPr>
              <a:t>怎</a:t>
            </a:r>
            <a:r>
              <a:rPr sz="6000" b="1" spc="-215">
                <a:solidFill>
                  <a:srgbClr val="FFFFFF"/>
                </a:solidFill>
                <a:latin typeface="Microsoft JhengHei UI"/>
                <a:cs typeface="Microsoft JhengHei UI"/>
              </a:rPr>
              <a:t>么克</a:t>
            </a:r>
            <a:r>
              <a:rPr sz="6000" b="1" spc="-210">
                <a:solidFill>
                  <a:srgbClr val="FFFFFF"/>
                </a:solidFill>
                <a:latin typeface="Microsoft JhengHei UI"/>
                <a:cs typeface="Microsoft JhengHei UI"/>
              </a:rPr>
              <a:t>服</a:t>
            </a:r>
            <a:r>
              <a:rPr sz="6000" b="1">
                <a:solidFill>
                  <a:srgbClr val="FFFFFF"/>
                </a:solidFill>
                <a:latin typeface="Microsoft JhengHei UI"/>
                <a:cs typeface="Microsoft JhengHei UI"/>
              </a:rPr>
              <a:t>？</a:t>
            </a:r>
            <a:endParaRPr sz="6000">
              <a:latin typeface="Microsoft JhengHei UI"/>
              <a:cs typeface="Microsoft JhengHei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3643884" y="976883"/>
            <a:ext cx="4904232" cy="490423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31291" y="2811272"/>
            <a:ext cx="142494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5">
                <a:solidFill>
                  <a:srgbClr val="F0C51E"/>
                </a:solidFill>
                <a:latin typeface="Arial"/>
                <a:cs typeface="Arial"/>
              </a:rPr>
              <a:t>001</a:t>
            </a:r>
            <a:endParaRPr sz="6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4738115" y="556259"/>
            <a:ext cx="2714243" cy="57439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31291" y="2811272"/>
            <a:ext cx="142494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5">
                <a:solidFill>
                  <a:srgbClr val="F0C51E"/>
                </a:solidFill>
                <a:latin typeface="Arial"/>
                <a:cs typeface="Arial"/>
              </a:rPr>
              <a:t>002</a:t>
            </a:r>
            <a:endParaRPr sz="6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3020567" y="1693164"/>
            <a:ext cx="6152387" cy="410108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31291" y="2811272"/>
            <a:ext cx="142494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5">
                <a:solidFill>
                  <a:srgbClr val="F0C51E"/>
                </a:solidFill>
                <a:latin typeface="Arial"/>
                <a:cs typeface="Arial"/>
              </a:rPr>
              <a:t>003</a:t>
            </a:r>
            <a:endParaRPr sz="6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92611" y="5661659"/>
            <a:ext cx="1036320" cy="103631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https://d.book118.com/148113107013006025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26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31">
      <vt:lpstr>Arial</vt:lpstr>
      <vt:lpstr>Calibri</vt:lpstr>
      <vt:lpstr>Microsoft JhengHei UI</vt:lpstr>
      <vt:lpstr>宋体</vt:lpstr>
      <vt:lpstr>Office Theme</vt:lpstr>
      <vt:lpstr>HUNDUN	2023</vt:lpstr>
      <vt:lpstr>混沌本质认知·IP定位实战营</vt:lpstr>
      <vt:lpstr>PowerPoint Presentation</vt:lpstr>
      <vt:lpstr>个人IP 问题清单</vt:lpstr>
      <vt:lpstr>PowerPoint Presentation</vt:lpstr>
      <vt:lpstr>001
用户角度：永远喜新厌旧  I	P 角度：永远好逸恶劳</vt:lpstr>
      <vt:lpstr>002</vt:lpstr>
      <vt:lpstr>003
还有更好的选择吗?</vt:lpstr>
      <vt:lpstr>PowerPoint Presentation</vt:lpstr>
      <vt:lpstr>001
不要上来就搞错了 对标对象和对标阶段</vt:lpstr>
      <vt:lpstr>002</vt:lpstr>
      <vt:lpstr>003</vt:lpstr>
      <vt:lpstr>PowerPoint Presentation</vt:lpstr>
      <vt:lpstr>考古学家逻辑</vt:lpstr>
      <vt:lpstr>到底是方向问题？ 还是执行力问题？</vt:lpstr>
      <vt:lpstr>PowerPoint Presentation</vt:lpstr>
      <vt:lpstr>PowerPoint Presentation</vt:lpstr>
      <vt:lpstr>PowerPoint Presentation</vt:lpstr>
      <vt:lpstr>创始人故事+ 观点+ 产品+ 投流</vt:lpstr>
      <vt:lpstr>PowerPoint Presentation</vt:lpstr>
      <vt:lpstr>这个问题，可以在评论区交流一下 大家觉得呢？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2024-09-01T12:29:02.908</cp:lastPrinted>
  <dcterms:created xsi:type="dcterms:W3CDTF">2024-09-01T04:29:02Z</dcterms:created>
  <dcterms:modified xsi:type="dcterms:W3CDTF">2024-09-01T04:29:04Z</dcterms:modified>
</cp:coreProperties>
</file>