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E9E73-4407-42AA-87CA-B3414C0BE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6D472-A024-46A2-B886-8205D4BB0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3EAB0-61B4-411D-884A-3A0158A68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E1548-7CA7-4788-8D4E-CF15699BA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5BCA3C-ADF7-46F1-8A88-753D74B12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B15059-C9F4-4C37-95CC-D4C5740FF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0C0E88-4E6A-4C6A-8F87-E8A2ADA2D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87C11-3BFC-4FCD-B6D0-6DE402154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3B500-A66E-4257-91B9-E988A0B7F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34ACF-769F-46D6-8307-0692538BD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BE663-F546-487E-9F55-93723BB8F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14015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工程风险管理实务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工程风险管理概述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识别与评估工程风险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应对策略与措施制定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监控与报告机制建立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工程风险管理概述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风险是指在工程项目实施过程中，由于不确定性因素的存在，导致项目目标无法实现或遭受损失的可能性。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根据风险来源和性质的不同，工程风险可分为自然风险、技术风险、经济风险、社会风险和政治风险等。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工程风险是客观存在的，不受人的意志影响。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工程风险的发生具有不确定性，包括发生时间、地点和程度等方面。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不确定性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工程风险在项目实施过程中会发生变化，需要动态管理。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可变性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不同主体对同一风险的承受能力和认知程度存在差异。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相对性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工程风险特点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工程风险管理应遵循预防为主、综合治理、动态管理、全员参与等原则。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工程风险管理的目标是识别、评估和控制项目风险，确保项目目标的顺利实现，同时降低项目成本、提高项目效益。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识别与评估工程风险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从系统故障出发，通过逻辑推理分析故障原因，从而识别出可能导致系统故障的风险因素。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确定风险识别目标、收集相关信息、选择识别方法、实施风险识别、整理识别结果。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通过对未来可能发生的情景进行预测和描述，识别出与情景相关的潜在风险。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专家调查法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利用专家经验、知识和判断力，通过问卷调查、访谈等方式收集信息，识别潜在风险。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将风险事件发生的概率和影响程度分别作为矩阵的行和列，通过对矩阵中不同区域的赋值来评估风险等级。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概率-影响矩阵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运用模糊数学理论，将风险因素进行量化处理，通过建立风险因素与评估目标之间的模糊关系矩阵，进行综合评估。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模糊综合评估法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利用计算机模拟技术，根据历史数据或专家经验构建风险概率分布模型，通过大量随机抽样模拟风险事件的发生和影响，进而评估风险大小。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基于历史数据或专家经验，运用统计分析和数学建模等手段，对风险进行量化评估。如敏感性分析、概率分析等。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采用文字描述、专家打分等方式对风险进行非量化评估。如风险矩阵法、德尔菲法等。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定量与定性评估方法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应对策略与措施制定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833" r="8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通过更改计划来消除风险或风险发生的条件，保护目标免受风险的影响。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风险规避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通常在风险潜在威胁发生可能性太大，不利后果也太严重，又无其他策略可用时，主动放弃项目或改变项目目标与行动方案。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实施条件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规避策略及实施条件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5" r="2284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风险减轻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降低风险事件发生的概率或减少风险事件造成的损失。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在已知风险的基础上，通过改进技术方案、加强管理措施等方式来降低风险发生的概率或影响。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减轻策略及优化方案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https://d.book118.com/148114015137006036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2024-09-16T11:41:41.908</cp:lastPrinted>
  <dcterms:created xsi:type="dcterms:W3CDTF">2024-09-16T03:41:41Z</dcterms:created>
  <dcterms:modified xsi:type="dcterms:W3CDTF">2024-09-16T03:41:43Z</dcterms:modified>
</cp:coreProperties>
</file>