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E98F4-8A07-49E2-ADC0-E0AAE2A8D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F081C-DDA3-437D-8464-6A5FA8CC5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6FACA-F507-449D-901D-600371ACE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9637F-D07F-46CE-B6B9-051C2DB08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252CB-029B-43D7-8901-051708242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C3A0C7-377B-48AD-8CE8-94867CA1B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97DE2D-99CA-452C-9351-5B2F28FA7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2371D-B25D-4D4B-8BFB-B85C2BF08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DACB1-2B3A-4E71-99A1-05296D498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B702A-4B97-4B2C-A20C-6856C525E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9A208-3AE6-4F7C-BF49-4906D87FC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15026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《冻干工艺的优化》ppt课件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冻干工艺简介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冻干工艺流程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冻干工艺优化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冻干工艺的挑战与解决方案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冻干工艺的发展趋势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冻干工艺简介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一种通过冷冻干燥技术将含水物质转化为干燥状态的方法。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冻干工艺是一种利用冰晶升华原理，将含水物质在低温下冻结，然后在真空条件下使水分直接从冰晶状态升华成水蒸气，从而达到干燥的目的。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冻干工艺的定义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定义解释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冻干工艺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冻干工艺的原理基于水分的相变过程，即在低温下水分由液态转化为固态，然后在真空条件下由固态直接转化为气态。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在冻干过程中，水分在低温下首先冻结成冰晶，然后通过加热和减压使冰晶直接升华成水蒸气，这个过程是在几乎没有热量输入的情况下进行的，因此可以较好地保留物质的原有结构和营养成分。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相变过程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冻干工艺的原理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冻干工艺广泛应用于医药、食品、生物制品、化工等领域。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药领域，冻干工艺用于制备疫苗、血液制品等；在食品领域，冻干工艺用于制备方便食品、速溶饮料等；在生物制品领域，冻干工艺用于保存生物样本和制备生物试剂等；在化工领域，冻干工艺用于制备高分子材料和纳米材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冻干工艺的应用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冻干工艺流程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前处理流程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物料准备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确保物料的质量和纯度，清洗和灭菌设备，确保无菌环境。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物料预处理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根据物料性质进行破碎、混合、溶解等操作，以便于后续冷冻和升华过程。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快速冷冻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将预处理后的物料迅速降温至冰点以下，形成稳定的固体晶格结构。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冷冻温度控制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保持稳定的低温环境，防止物料内部形成大量冰晶，影响升华效果。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冷冻流程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将冷冻后的物料放入冻干机中，抽真空以创造适宜升华的条件。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升华过程控制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控制升华温度和时间，使水分从固体直接升华成气体，避免融化过程对物料的影响。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真空环境建立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解除真空状态，恢复室压，使升华的水蒸气逸出。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对已干燥的物料进行后处理，如分装、密封保存等，确保产品质量和长期保存。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真空解除与恢复室压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物料处理与保存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冻干工艺优化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https://d.book118.com/148115026031006031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2024-09-08T01:07:30.290</cp:lastPrinted>
  <dcterms:created xsi:type="dcterms:W3CDTF">2024-09-07T17:07:30Z</dcterms:created>
  <dcterms:modified xsi:type="dcterms:W3CDTF">2024-09-07T17:07:32Z</dcterms:modified>
</cp:coreProperties>
</file>