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49336-4B19-4C5B-83FB-29D7C945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E9AC2-AEFA-4E74-8567-DBFB51E3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DF8F4-35AE-43FD-9371-108A705A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916AC-4566-41C0-9D6F-66D9C269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6663E-01FA-4AF9-B197-6A8B38602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A987E-B7ED-4129-A89B-1560137A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362D9-52D2-4D28-BAD7-3E26B9A7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FA4A4-690C-428D-AD48-14C8715B9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C3289-20C1-4CE2-912D-01AFD45D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C4AB3-A1B2-455C-824E-BF511906B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E0186-29BD-4ED5-B6F9-930027335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6037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常见疾病的超声穿刺护理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超声穿刺护理的注意事项与风险防范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超声穿刺护理概述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超声穿刺护理是指在超声引导下，通过穿刺技术对病变部位进行诊断或治疗的一种护理方法。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超声穿刺护理具有无创、无痛、无辐射等优点，广泛应用于临床诊断和治疗中。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超声穿刺护理的定义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14" r="307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超声穿刺护理的应用范围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在肿瘤治疗中，超声穿刺护理可用于药物注射、射频消融、微波消融等治疗方式，以达到局部治疗的效果。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超声穿刺护理可用于各种病变部位的诊断和治疗效果评估，如肝脏、肾脏、乳腺、甲状腺等。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超声穿刺护理的重要性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超声穿刺护理能够提高病变诊断的准确性和可靠性，为临床医生提供更加准确的诊断依据。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超声穿刺护理能够实现局部治疗，提高治疗效果，减轻患者痛苦，缩短康复时间。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超声穿刺护理技术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06" b="1440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超声设备的选择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探头的选择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根据不同的穿刺需求，选择适合的超声设备，如便携式超声、台式超声等。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根据穿刺部位和深度，选择合适的超声探头，如高频探头、低频探头等。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掌握正确的操作技巧，如探头放置、图像调节等，以确保图像清晰、准确。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超声设备的选择与使用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超声图像的获取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穿刺前的准备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准备所需的穿刺器械，如穿刺针、导管等，并确保其消毒灭菌。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在穿刺前获取清晰的超声图像，以便准确确定穿刺部位和路径。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了解患者的病情、过敏史和用药情况，评估患者的身体状况和耐受能力。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穿刺过程中的护理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根据穿刺部位和路径，指导患者调整至合适的体位，并保持舒适。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确保穿刺部位的消毒和无菌操作，以降低感染的风险。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在穿刺过程中密切监测患者的生命体征和反应，如有异常及时处理。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患者体位调整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消毒与无菌操作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监测与观察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71" b="288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穿刺后的护理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对穿刺后的伤口进行适当的处理，如压迫止血、包扎等。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并发症的观察与处理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密切观察患者是否出现并发症，如出血、感染等，如有异常及时处理。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患者的教育与指导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向患者提供相关的健康教育，指导其正确护理伤口、预防感染等。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常见疾病的超声穿刺护理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https://d.book118.com/148116037055006043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2024-09-22T23:27:08.162</cp:lastPrinted>
  <dcterms:created xsi:type="dcterms:W3CDTF">2024-09-22T15:27:08Z</dcterms:created>
  <dcterms:modified xsi:type="dcterms:W3CDTF">2024-09-22T15:27:10Z</dcterms:modified>
</cp:coreProperties>
</file>