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68D64-118B-440D-BF1D-710A3891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EE0D3-DD85-481E-BE80-C5E7E336E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DABAD-AA1A-44CE-9240-78F012EA8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0EAE7-9390-4B11-91D9-FA49BFB5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43D12A-517F-4D4D-B7C7-4893C2C7B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85114-1754-4376-AF76-01775B109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D8C9F-EFFD-4304-90C3-538F9E0D6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E1B28-1E47-4E35-AC97-A55AD132A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9B61C-DB6A-45A7-BC67-AE1A14A1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1DC92-C523-4C70-B5EB-4D3B159A0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D649F-7530-435E-9494-FCE7720B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6067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老年人能力评估师一级特殊事项评估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特殊事项概述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特殊事项评估方法与流程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一级特殊事项具体评估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二级特殊事项具体评估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通过对老年人进行全面的能力评估，确定其特殊事项需求，为制定个性化的照护计划提供依据。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随着老龄化社会的加剧，老年人能力评估师的角色愈发重要。他们需要具备专业的知识和技能，对老年人的身体、心理、社会功能等方面进行全面评估。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主要针对60岁及以上的老年人，特别是那些存在认知障碍、身体功能受限或社会参与障碍的个体。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包括老年人的日常生活能力、认知能力、情绪状态、社会参与能力等方面。同时，还需考虑老年人的家庭环境、社会环境等外部因素对其能力的影响。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特殊事项概述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61" r="30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特殊事项是指老年人在日常生活中遇到的非常规、突发性或需要特别关注的事件或情况。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特殊事项可分为身体健康类、心理健康类、社会支持类、经济保障类和其他类等五大类。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特殊事项的定义和分类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心理健康类特殊事项可能导致老年人出现焦虑、抑郁等心理问题，影响其情绪状态和社交能力。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社会支持类特殊事项可能导致老年人感到孤独、无助，缺乏社会支持和关爱，进而影响其心理健康和生活质量。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其他类特殊事项可能包括自然灾害、突发事件等不可预测的情况，对老年人的生命安全和财产安全造成威胁。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经济保障类特殊事项可能导致老年人经济来源减少或中断，进而影响其生活质量和医疗保障。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身体健康类特殊事项可能导致老年人身体机能下降、疾病突发或加重，进而影响其日常生活和自理能力。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特殊事项对老年人的影响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特殊事项评估方法与流程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直接观察老年人的日常生活活动，记录其完成特定任务的能力。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与老年人及其家属进行深入交流，了解老年人的生活习惯、健康状况和特殊需求。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使用专业的评估量表，对老年人的各项能力进行量化评估。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评估流程设计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确定需要评估的特殊事项及其具体目标。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根据评估目标，选择合适的评估方法，并制定相应的评估计划。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按照评估计划，对老年人进行特殊事项的评估。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对收集到的数据进行整理和分析，得出评估结果。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将评估结果以书面形式呈现，包括老年人的基本信息、评估目标、评估方法、评估结果和结论等。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将评估结果反馈给老年人及其家属，帮助他们了解老年人的能力和需求。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根据评估结果，提出相应的建议措施，以改善老年人的生活质量。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评估结果呈现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一级特殊事项具体评估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https://d.book118.com/148116067120006032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2024-09-10T10:10:24.128</cp:lastPrinted>
  <dcterms:created xsi:type="dcterms:W3CDTF">2024-09-10T02:10:24Z</dcterms:created>
  <dcterms:modified xsi:type="dcterms:W3CDTF">2024-09-10T02:10:26Z</dcterms:modified>
</cp:coreProperties>
</file>