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19E82-C013-4A65-A56C-A2CC1BB3D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E130D-88A9-4DB5-B9C2-2CB9E1367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4546D-3DB9-4449-AA15-4D80FA91E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4A6BE-EDA2-4B0A-A8BB-1AEF72091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994781-7292-417D-870C-1528B7ED3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35E3B-215E-43D5-BF4C-3F963C936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FE899-FEBC-46EB-A111-F5F1048A0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AA4F2-B938-4493-BA55-45D06ECB9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D83FC-5854-4D49-ABB5-3010C5293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32732-9F2B-4B3C-BF01-2F1A9C34A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B845B-3E42-4236-AA0D-C43BD8E2C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7014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在线教育的公平性与普及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在线教育定义与背景介绍
 教育公平性的含义与重要性
 在线教育普及的现状与未来
 在线教育公平性问题分析
 影响在线教育普及的因素
 提升在线教育公平性的策略
 推动在线教育普及的方法
 结论：公平与普及的共同追求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在线教育定义与背景介绍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在线教育的公平性与普及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在线教育定义与背景介绍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在线教育的定义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1.在线教育是指通过互联网或其他数字化手段进行的教学活动，包括在线课程、远程教育、虚拟课堂等多种形式。</a:t>
            </a:r>
          </a:p>
          <a:p>
            <a:r>
              <a:t>2.在线教育能够打破时间和空间的限制，为学生提供更为灵活的学习方式。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在线教育的发展背景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1.随着互联网技术的不断发展，在线教育逐渐成为教育领域的重要分支。</a:t>
            </a:r>
          </a:p>
          <a:p>
            <a:r>
              <a:t>2.全球疫情的爆发进一步推动了在线教育的普及和发展，使其成为未来教育的重要趋势之一。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在线教育定义与背景介绍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1.在线教育能够提供更为个性化的学习体验，满足不同学生的需求。</a:t>
            </a:r>
          </a:p>
          <a:p>
            <a:r>
              <a:t>2.在线教育能够降低教学成本，提高教育资源的利用效率。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在线教育的挑战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1.在线教育需要解决技术、设备、网络等方面的问题，确保教学质量和稳定性。</a:t>
            </a:r>
          </a:p>
          <a:p>
            <a:r>
              <a:t>2.在线教育需要建立有效的评估和反馈机制，保障学生的学习效果。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在线教育的优势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在线教育定义与背景介绍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在线教育的公平性问题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1.在线教育需要具备公平性和普及性，确保所有学生都能够获得优质的教育资源。</a:t>
            </a:r>
          </a:p>
          <a:p>
            <a:r>
              <a:t>2.政府和社会需要采取措施，减少数字鸿沟和教育不平等现象，推动在线教育的普及和发展。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在线教育的未来发展趋势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1.在线教育将与人工智能、大数据等先进技术相结合，提供更加智能化、个性化的学习体验。</a:t>
            </a:r>
          </a:p>
          <a:p>
            <a:r>
              <a:t>2.在线教育将逐渐成为主流教育方式之一，与传统教育相互补充和融合。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教育公平性的含义与重要性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在线教育的公平性与普及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教育公平性的含义与重要性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教育公平性的含义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1.教育公平性是指每个人都有平等的机会接受高质量的教育，不受社会地位、经济条件、种族、性别等因素的限制。</a:t>
            </a:r>
          </a:p>
          <a:p>
            <a:r>
              <a:t>2.教育公平性包括教育资源的公平分配、教育机会的公平对待和教育质量的公平保障。</a:t>
            </a:r>
          </a:p>
          <a:p>
            <a:r>
              <a:t>3.教育公平性是社会公平的重要组成部分，是人类社会进步的重要标志。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教育公平性的重要性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1.教育公平性是提高社会整体素质和竞争力的关键。每个人都有平等的机会接受高质量的教育，可以提高整个社会的文化素养和创新能力。</a:t>
            </a:r>
          </a:p>
          <a:p>
            <a:r>
              <a:t>2.教育公平性可以促进社会流动和减少贫富差距。通过教育，人们可以获得更好的职业和更高的收入，从而提高社会地位和经济水平。</a:t>
            </a:r>
          </a:p>
          <a:p>
            <a:r>
              <a:t>3.教育公平性有利于构建和谐社会。教育可以培养人们的价值观、人生观和世界观，促进不同群体之间的相互理解和尊重，减少社会矛盾和冲突。</a:t>
            </a:r>
          </a:p>
          <a:p>
            <a:r>
              <a:t>---</a:t>
            </a:r>
          </a:p>
          <a:p>
            <a:r>
              <a:t>以上内容仅供参考，您可以根据实际情况进行调整和修改。希望对您有帮助！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在线教育普及的现状与未来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在线教育的公平性与普及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在线教育普及的现状与未来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在线教育普及的现状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1.在线教育已成为全球教育领域的重要趋势，特别是在COVID-19大流行期间，其普及速度显著加快。</a:t>
            </a:r>
          </a:p>
          <a:p>
            <a:r>
              <a:t>2.在线教育的普及率在不同地区和人群中存在显著差异，受到经济发展、技术设施、教育观念等多方面因素的影响。</a:t>
            </a:r>
          </a:p>
          <a:p>
            <a:r>
              <a:t>3.尽管在线教育的普及程度有所提高，但教育质量、公平性和可持续性等问题仍需进一步解决。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在线教育普及的未来趋势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1.随着技术的不断进步，未来在线教育将更加智能化、个性化和多元化，为学生提供更加精准、灵活和丰富的学习体验。</a:t>
            </a:r>
          </a:p>
          <a:p>
            <a:r>
              <a:t>2.政府、高校和企业的合作将更加紧密，共同推动在线教育的普及和发展，提高教育质量和公平性。</a:t>
            </a:r>
          </a:p>
          <a:p>
            <a:r>
              <a:t>3.未来在线教育将与传统面授教育更加融合，形成线上线下相结合的教学模式，满足不同学生的学习需求。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在线教育普及的现状与未来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在线教育普及的挑战与问题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1.在线教育的普及面临着诸多挑战，如技术难题、教育公平性问题、教学质量保证等。</a:t>
            </a:r>
          </a:p>
          <a:p>
            <a:r>
              <a:t>2.在解决这些问题的过程中，需要各方共同努力，加强合作与创新，推动在线教育的可持续发展。</a:t>
            </a:r>
          </a:p>
          <a:p>
            <a:r>
              <a:t>3.在线教育的发展需要与学生的实际需求相结合，以提高学生的学习效果和满意度为首要目标。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在线教育普及的政策与法规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1.政府应制定相关政策与法规，规范在线教育的发展，保障教育公平性和质量。</a:t>
            </a:r>
          </a:p>
          <a:p>
            <a:r>
              <a:t>2.政策与法规应关注在线教育的特点与需求，为在线教育的发展提供必要的支持与保障。</a:t>
            </a:r>
          </a:p>
          <a:p>
            <a:r>
              <a:t>3.在制定政策与法规的过程中，应充分考虑各方利益，推动在线教育的健康、有序发展。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在线教育普及的现状与未来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在线教育普及的社会影响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1.在线教育的普及将对社会产生深远影响，改变人们的学习方式、生活方式和思维方式。</a:t>
            </a:r>
          </a:p>
          <a:p>
            <a:r>
              <a:t>2.在线教育将提高教育的可及性和公平性，使更多人能够接受优质的教育资源。</a:t>
            </a:r>
          </a:p>
          <a:p>
            <a:r>
              <a:t>3.在线教育的发展也将促进教育产业的变革和创新，推动教育事业的发展与进步。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在线教育普及的未来发展策略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1.在线教育的未来发展应注重提高教育质量，加强技术研发与创新，提供更加优质、个性化的教育服务。</a:t>
            </a:r>
          </a:p>
          <a:p>
            <a:r>
              <a:t>2.应关注教育公平性问题，采取措施缩小地区、城乡和收入等方面的教育差距。</a:t>
            </a:r>
          </a:p>
          <a:p>
            <a:r>
              <a:t>3.在线教育的未来发展应与学生的全面发展相结合，注重培养学生的创新能力、实践能力和社会责任感。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在线教育公平性问题分析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在线教育的公平性与普及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在线教育公平性问题分析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网络基础设施不公平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1.农村地区和贫困地区网络基础设施落后，影响在线教育公平性。</a:t>
            </a:r>
          </a:p>
          <a:p>
            <a:r>
              <a:t>2.政府需加大投入，提升网络基础设施，确保所有人都能享受在线教育。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数字鸿沟问题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1.不同收入家庭在设备、网络等方面的差距，导致数字鸿沟。</a:t>
            </a:r>
          </a:p>
          <a:p>
            <a:r>
              <a:t>2.需要提供政策支持，确保所有家庭都能承受得起在线教育的费用。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在线教育公平性问题分析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在线教育资源不公平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1.优质在线教育资源集中在城市，农村和贫困地区资源匮乏。</a:t>
            </a:r>
          </a:p>
          <a:p>
            <a:r>
              <a:t>2.需推动资源共享，使所有地区都能获得优质的在线教育资源。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在线教育技术问题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1.部分教师和学生缺乏在线教育的技术能力，影响教学效果。</a:t>
            </a:r>
          </a:p>
          <a:p>
            <a:r>
              <a:t>2.需要加强技术培训和支持，提高所有人的在线教育技术能力。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在线教育公平性问题分析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在线教育公平性的政策问题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1.缺乏针对在线教育公平性的政策，需要政府制定相关政策。</a:t>
            </a:r>
          </a:p>
          <a:p>
            <a:r>
              <a:t>2.政策应关注农村地区和贫困地区，确保他们也能接受公平的在线教育。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在线教育公平性的社会认知问题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1.社会对在线教育公平性的认知不足，需要加强宣传和教育。</a:t>
            </a:r>
          </a:p>
          <a:p>
            <a:r>
              <a:t>2.提高公众对在线教育公平性的重视，形成全社会共同关注的氛围。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https://d.book118.com/148117014065006040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在线教育定义与背景介绍</vt:lpstr>
      <vt:lpstr> 在线教育定义与背景介绍</vt:lpstr>
      <vt:lpstr> 在线教育定义与背景介绍</vt:lpstr>
      <vt:lpstr> 在线教育定义与背景介绍</vt:lpstr>
      <vt:lpstr> 教育公平性的含义与重要性</vt:lpstr>
      <vt:lpstr> 教育公平性的含义与重要性</vt:lpstr>
      <vt:lpstr> 在线教育普及的现状与未来</vt:lpstr>
      <vt:lpstr> 在线教育普及的现状与未来</vt:lpstr>
      <vt:lpstr> 在线教育普及的现状与未来</vt:lpstr>
      <vt:lpstr> 在线教育普及的现状与未来</vt:lpstr>
      <vt:lpstr> 在线教育公平性问题分析</vt:lpstr>
      <vt:lpstr> 在线教育公平性问题分析</vt:lpstr>
      <vt:lpstr> 在线教育公平性问题分析</vt:lpstr>
      <vt:lpstr> 在线教育公平性问题分析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2024-09-18T23:32:05.172</cp:lastPrinted>
  <dcterms:created xsi:type="dcterms:W3CDTF">2024-09-18T15:32:05Z</dcterms:created>
  <dcterms:modified xsi:type="dcterms:W3CDTF">2024-09-18T15:32:07Z</dcterms:modified>
</cp:coreProperties>
</file>