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28183-9BDB-4DB7-B404-9FF32C814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B05E8-1617-477C-BA31-07932D870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791E5-1FA3-4D4B-A627-FB697EEFD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DC3D43-554F-4B4E-8B96-188F25401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6EE0C9-A61B-47C5-86DD-770CC4D68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B439D5-C156-4B27-AD2F-7F5FF3986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E42580-DC02-48BE-94ED-3C9253D2A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36EB22-9621-4566-AF6B-FC9EE4446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39685E-65D9-4E3D-8519-D3916E92F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F7782-9FCC-4049-9EC4-B64871A5E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29FFB-B7C5-468D-B119-712BCFC91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2100007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信息化教学设计分析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信息化教学设计概述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信息化教学设计的理论基础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信息化教学设计的模式与方法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信息化教学设计的实施过程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信息化教学设计中的技术应用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信息化教学设计评价与优化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信息化教学设计概述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信息化教学设计是运用系统方法，以学生为中心，充分利用现代信息技术和信息资源，科学安排教学过程的各个环节和要素，以实现教学过程的优化。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随着计算机和网络技术的普及，信息化教学设计逐渐兴起。从最初的计算机辅助教学到现在的网络化、智能化教学，信息化教学设计不断发展和完善。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促进学生学习方式的转变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信息化教学设计强调学生的主体性和自主性，引导学生从被动学习转变为主动学习，培养学生的创新能力和实践能力。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推动教育信息化发展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信息化教学设计是教育信息化的重要组成部分，可以促进教育资源的共享和优化配置，提高教育质量和效益。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提高教学效果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通过信息技术手段，可以将抽象、难以理解的知识以直观、形象的方式呈现，帮助学生更好地理解和掌握。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信息化教学设计的意义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促进学生的全面发展，提高学生的综合素质。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推动教学模式、教学内容和教学方法的改革和创新。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6299" r="6299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42" r="1004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信息化教学设计的目标与原则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080" r="15080"/>
          <a:stretch>
            <a:fillRect/>
          </a:stretch>
        </p:blipFill>
        <p:spPr>
          <a:xfrm>
            <a:off x="6822814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1634" r="11634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提高教师的信息技术应用能力和教育教学水平。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信息化教学设计的目标与原则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信息化教学设计的目标与原则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原则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以学生为中心，注重学生的主体性和自主性。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充分利用现代信息技术和信息资源，优化教学过程。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注重教学效果的评价和反馈，不断完善和改进教学设计。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信息化教学设计的理论基础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行为主义学习理论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强调刺激-反应的学习过程，通过不断重复和强化来形成学习习惯。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认知主义学习理论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关注学习者内部的认知过程，如记忆、思维、问题解决等。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建构主义学习理论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认为学习是学习者主动建构知识的过程，强调学习者的主体性和情境性。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学习理论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教学目标分类理论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将教学目标分为认知、情感和动作技能三个领域，为教学设计提供目标导向。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教学模式与策略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探讨不同的教学模式和策略对教学效果的影响，如直接教学、探究学习、合作学习等。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教学评价理论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研究教学评价的方法、标准和工具，以评估教学效果和改进教学。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教学理论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多媒体传播理论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研究多媒体技术在教学传播中的应用及其效果，如视觉传播、听觉传播等。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传播过程与模式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分析教学过程中的信息传播环节和要素，如传播者、受传者、信息、媒介等。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传播效果研究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探讨教学传播的效果及其影响因素，如传播内容、传播方式、受众特点等。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传播理论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将教学设计视为一个系统工程，运用系统方法进行分析、设计和评价。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系统论与教学设计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探讨如何运用控制论的原理和方法对教学过程进行有效控制和管理。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控制论与教学过程控制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研究教学信息的获取、处理、存储和传输等问题，提高教学效率和效果。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信息论与教学信息处理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系统科学理论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信息化教学设计的模式与方法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教学目标分析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明确教学目标，并以此为导向进行教学内容的选择和组织。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根据教学目标，选择适当的教学内容，并进行合理的组织和编排。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教学策略设计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采用讲解、演示、讨论等教学方法，引导学生理解和掌握教学内容。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教学评价设计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通过作业、测验、考试等方式对学生的学习效果进行评价。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以教为主的教学设计模式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以学为主的教学设计模式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学习需求分析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分析学生的学习需求，以此为基础设计教学内容和教学活动。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学习活动设计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设计合作学习、探究学习等多样化的学习活动，促进学生的主动参与和协作学习。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学习资源设计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提供丰富的学习资源，如课件、案例、在线课程等，支持学生的自主学习。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学习评价设计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采用多元化的评价方式，如作品展示、口头报告、小组讨论等，全面评价学生的学习成果。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教师主导作用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教师在教学过程中发挥主导作用，引导学生进行学习，并给予及时的指导和反馈。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学生主体地位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学生作为学习的主体，积极参与教学过程，主动思考和探索问题。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师生互动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加强师生之间的交流和互动，鼓励学生提出问题和意见，促进教学相长。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情境创设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创设与教学内容相关的情境，激发学生的学习兴趣和积极性。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“主导-主体”教学设计模式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https://d.book118.com/148121000077006027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2024-09-05T13:43:45.225</cp:lastPrinted>
  <dcterms:created xsi:type="dcterms:W3CDTF">2024-09-05T05:43:45Z</dcterms:created>
  <dcterms:modified xsi:type="dcterms:W3CDTF">2024-09-05T05:43:47Z</dcterms:modified>
</cp:coreProperties>
</file>