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10B63A-CB83-43B0-9F29-06870BA0BF5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31C65-439D-45C4-A835-1DAA8DEBA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17FBF-2951-40CD-84CF-B14E9FD4C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F6B6A-DF89-45AB-AEDA-87727828C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8874B-57F9-41C9-91C6-468D70059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378D3-73D8-46C7-9B6C-4C9F56D50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6FFD9B-BE65-45F6-99B9-E0FAEB586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AB901-F642-4722-AD03-486BA919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B4368-39BE-42F8-9C0B-5022FD42B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192A8-6878-44C4-8FD2-BA20920D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DC4EB-EB09-41B8-8145-4230DF523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E0D9B-0E88-4182-AA59-0F5C05E3B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6E050A6-F20B-437F-AB15-A748BD518B0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9F78DF6-5F78-4928-86E6-D5E7EE5FE6A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103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人工智能技术促进教学培训提质增效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人工智能技术在教学培训领域的应用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人工智能技术在学习内容推荐中的应用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人工智能技术在在线教育中的应用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人工智能技术在职业培训中的应用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人工智能技术在教学评估中的应用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人工智能技术在教学培训领域的应用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03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4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0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人工智能技术是指模拟、延伸和扩展人的智能的理论、方法、技术和应用系统。这些技术包括机器学习、深度学习、自然语言处理等多个领域。人工智能技术的发展为教学培训领域带来了新的可能性。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06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育领域的应用包括个性化学习、智能教辅和教学过程优化。而在培训领域，人工智能技术可以用于职场培训、职业技能提升和在线学习。这些应用极大地丰富了教学培训的形式和手段，提升了学习者的体验和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1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1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1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2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2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人工智能技术对教学培训的影响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通过数据分析个性化学习，提高学习效率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教学效果提升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大量在线学习资源推动教学内容多样化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学习资源优化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智能教辅系统提供反馈和辅助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培训效率增加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3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3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36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3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人工智能技术在教育领域的应用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根据学生特点和需求定制学习路径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提供个性化学习建议和辅助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技术改善教学流程和资源分配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教学过程优化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职业技能提升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智能评估学习成果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选择最适合的培训内容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全球共享学习资源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互动学习社区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智能推荐学习内容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人工智能技术在培训领域的应用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提供职业技能培训课程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辅助实战演练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6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6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人工智能技术对教学培训的影响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实时反馈和个性化学习计划提高教学效果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教学效果提升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智能辅助和数据分析提高培训效率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培训效率增加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推荐系统帮助学习者优化学习资源利用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学习资源优化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人工智能技术的发展为教学培训带来了巨大的变革，提高了教学效果和学习体验，优化了培训流程和资源利用。随着技术的不断进步，人工智能技术将继续发挥重要作用，促进教学培训的提质增效。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8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8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8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86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8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89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90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91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92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93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人工智能技术在学习内容推荐中的应用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个性化推荐算法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根据用户的兴趣和行为习惯，利用算法为用户提供符合其需求的推荐内容。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协同过滤算法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基于用户群体的行为数据，通过计算相似性来推荐内容给用户。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学习内容推荐系统概述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推荐系统简介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推荐系统是基于用户行为和偏好，为用户推荐个性化内容。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基于人工智能技术的学习内容推荐系统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通过用户画像分析和行为数据分析，结合智能推荐算法，为用户提供个性化的学习内容推荐服务，提升用户学习体验和效率。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1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1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2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2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学习内容推荐系统在教育培训中的应用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为学生推荐适合其学习需求和能力水平的课程内容。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提供学习资料、文献等资源的推荐，辅助学生更好地学习和研究。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学习资料推荐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推荐针对不同学生群体适用的教学方法和策略，提高教学效果。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教学方法推荐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3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3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推荐算法优化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不断优化推荐算法，提高推荐系统的准确性和效率。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个性化推荐精准度提升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通过深度学习等技术提升个性化推荐的精准性，更好地满足用户需求。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人工智能技术在学习内容推荐中的挑战与展望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数据隐私与安全问题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保护用户数据隐私，防止数据泄露和滥用。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1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52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53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54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55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56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人工智能技术在在线教育中的应用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在线教育的发展趋势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互联网的快速发展，在线学习已经获得了越来越多的人的认可和接受。移动学习的兴起也使得学习不再受时间和地点的限制，学习者可以随时随地进行学习。大数据技术的应用为教学提供了更好的支持，可以根据学习者的数据进行个性化教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6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6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6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6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8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7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7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人工智能技术在在线教育中的具体应用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提供个性化学习推荐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增加学习者参与度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趣味互动教学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解决学习者问题及时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实时在线答疑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8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8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学习者行为分析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分析学习者行为模式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学习过程监控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监控学习进度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及时调整教学方案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在线教育平台的人工智能技术挑战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教学资源整合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集成多种教学资源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确保资源的准确性和完整性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人工智能技术在在线教育中的未来发展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提供沉浸式学习体验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提供个性化辅助教学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智能助教机器人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根据学习者能力调整内容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0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30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1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1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12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1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https://d.book118.com/148121035010006050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人工智能技术促进教学培训提质增效</vt:lpstr>
      <vt:lpstr>目录</vt:lpstr>
      <vt:lpstr>第1章 人工智能技术在教学培训领域的应用</vt:lpstr>
      <vt:lpstr>人工智能技术概述</vt:lpstr>
      <vt:lpstr> </vt:lpstr>
      <vt:lpstr>人工智能技术对教学培训的影响</vt:lpstr>
      <vt:lpstr>人工智能技术在教育领域的应用</vt:lpstr>
      <vt:lpstr>人工智能技术在培训领域的应用</vt:lpstr>
      <vt:lpstr>人工智能技术对教学培训的影响</vt:lpstr>
      <vt:lpstr> </vt:lpstr>
      <vt:lpstr>第2章 人工智能技术在学习内容推荐中的应用</vt:lpstr>
      <vt:lpstr>学习内容推荐系统概述</vt:lpstr>
      <vt:lpstr> </vt:lpstr>
      <vt:lpstr>学习内容推荐系统在教育培训中的应用</vt:lpstr>
      <vt:lpstr>人工智能技术在学习内容推荐中的挑战与展望</vt:lpstr>
      <vt:lpstr>第3章 人工智能技术在在线教育中的应用</vt:lpstr>
      <vt:lpstr> </vt:lpstr>
      <vt:lpstr>人工智能技术在在线教育中的具体应用</vt:lpstr>
      <vt:lpstr>在线教育平台的人工智能技术挑战</vt:lpstr>
      <vt:lpstr>人工智能技术在在线教育中的未来发展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2024-09-29T14:31:36.689</cp:lastPrinted>
  <dcterms:created xsi:type="dcterms:W3CDTF">2024-09-29T06:31:36Z</dcterms:created>
  <dcterms:modified xsi:type="dcterms:W3CDTF">2024-09-29T06:31:38Z</dcterms:modified>
</cp:coreProperties>
</file>