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3CDA0-05E2-4BC9-94A0-56A9223F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E422D-9D8F-40DD-8948-9CD7622E6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D3BCB-89B4-48FB-8615-C6DC9358B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426E5-487E-4748-86B2-D8F181364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A72AA-A650-45AC-B422-32E8F6DCE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473F1-F297-4C4B-81FF-AB6CE65E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966B6-2900-4940-BE75-79C5278FD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00BE2-482B-482A-9D41-9EDF82891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04680-E4A5-416A-9C07-7F2930F8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A4EF7-E85D-439E-AE86-823F3816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9F208-7F0E-4864-9EAB-7662B3D3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1105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血管收缩剂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血管舒张剂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血管活性药物的联合应用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血管活性药物的临床应用实例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通过收缩血管来升高血压，如去甲肾上腺素、肾上腺素等。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收缩血管药物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通过舒张血管来降低血压，如硝酸酯类药物、钙通道拮抗剂等。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舒张血管药物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血管活性药物的作用机制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舒张血管药物主要通过抑制Ca²⁺进入细胞内，扩张血管平滑肌，降低血压。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收缩血管药物主要通过激动α受体和β受体，使血管平滑肌收缩，外周阻力增加，血压升高。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用于治疗各种原因引起的休克、低血压、高血压急症等。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对于过敏体质、严重心肝肾功能不全、青光眼、糖尿病等患者应慎用或禁用血管活性药物。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血管活性药物的适应症与禁忌症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血管收缩剂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https://d.book118.com/148121105047006027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2024-09-05T04:38:41.665</cp:lastPrinted>
  <dcterms:created xsi:type="dcterms:W3CDTF">2024-09-04T20:38:41Z</dcterms:created>
  <dcterms:modified xsi:type="dcterms:W3CDTF">2024-09-04T20:38:43Z</dcterms:modified>
</cp:coreProperties>
</file>