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63918-0D99-440A-B029-D043F0F04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FE4FD-0D00-4513-BB77-9B5F69DEC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D7C5D9-6CFA-4F8D-B301-9BE7BD696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723FCE-FBD7-4966-98FF-730A58F5B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D43A87-62DB-42B4-A47E-B68120F9A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78BB51-4366-4C97-AFD0-0ED9976B3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FC5E91-6C45-4099-890C-71E62EA29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ED65D8-E9AD-4C3D-B052-9BD003BD9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36F89-4F3F-456C-A88C-820CD017D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ABFE9D-1B05-4ABB-A564-1CE6E6939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DD24CB-2D2F-4993-BF71-1313C473E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2202300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生物技术行业创业者培训计划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创业者素质与能力培养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项目策划与运营管理知识普及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产品研发与生产技术培训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市场开拓与营销策略制定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融资渠道拓展及投资回报预测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生物技术行业现状及前景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生物技术行业近年来持续高速发展，市场规模不断扩大，预计未来几年将保持强劲增长势头。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生物技术行业是典型的创新驱动型行业，新技术、新产品的不断涌现为行业发展提供了源源不断的动力。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应用领域拓展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随着技术进步，生物技术的应用领域不断拓展，涉及医药、农业、环保、能源等多个领域，为创业者提供了广阔的市场空间。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国内外生物技术市场均呈现快速增长态势，但国外市场在技术创新、产业集聚等方面具有明显优势。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国际生物技术市场竞争激烈，跨国企业占据主导地位，而国内市场则呈现出多元化竞争的格局，中小企业创新活跃。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国内外市场均存在巨大的市场机会，但同时也面临着技术、资金、法规等多方面的挑战。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市场机会与挑战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行业标准与规范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生物技术行业涉及多个领域，各领域均有相应的行业标准与规范，创业者需了解并遵守相关标准与规范，确保企业合规经营。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国家出台了一系列支持生物技术产业发展的政策法规，包括税收优惠、资金扶持、人才引进等方面，为创业者提供了良好的政策环境。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知识产权保护对于生物技术行业至关重要，创业者需重视专利申请、保护及维权等工作，确保企业核心竞争力不受侵犯。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政策法规与行业标准解读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创业者素质与能力培养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通过案例分析、头脑风暴等方法，引导创业者突破思维定势，激发创新思维。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创新思维引导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创业精神培养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行业前沿动态关注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83" r="20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强化创业者的风险意识、责任意识和拼搏精神，培养坚定的创业信念。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定期邀请行业专家进行讲座，让创业者了解生物技术最新进展和趋势，拓宽视野。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创新思维与创业精神培育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教授团队建设的方法和技巧，提高团队协作能力，实现团队目标。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高效团队建设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通过角色扮演、情境模拟等方式，提高创业者的沟通技巧，促进团队内部沟通顺畅。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沟通技巧培训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分析团队冲突产生的原因，提供解决策略和方法，帮助创业者化解团队矛盾。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团队协作能力提升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演讲与表达能力提升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组织演讲训练、辩论赛等活动，提高创业者的演讲和表达能力。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倾听与反馈技巧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教授有效倾听和给予反馈的方法，帮助创业者更好地与员工和合作伙伴沟通。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通过领导力训练课程，提升创业者的领导力，增强团队凝聚力和执行力。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领导力及沟通技巧培训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项目策划与运营管理知识普及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经济可行性分析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对项目的经济效益进行预测和评估，包括投资回报率、盈利预测等，确保项目的经济可行性。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深入了解目标市场，掌握行业动态和市场需求，为项目策划提供数据支持。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对项目所涉及的技术进行全面评估，确保技术成熟、可靠，并具备市场竞争力。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项目可行性分析及策划方法论述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08" r="207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资源整合方法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通过有效的资源整合，实现资金、技术、人才等资源的合理配置，提高项目执行效率。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资源配置优化策略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根据项目需求和资源特点，制定灵活多变的资源配置方案，确保资源的高效利用。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合作与协同机制建立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积极寻求与其他企业或机构的合作，实现资源共享和优势互补，提升项目整体竞争力。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资源整合与优化配置策略探讨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https://d.book118.com/148122023004006034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2024-09-12T04:41:17.961</cp:lastPrinted>
  <dcterms:created xsi:type="dcterms:W3CDTF">2024-09-11T20:41:17Z</dcterms:created>
  <dcterms:modified xsi:type="dcterms:W3CDTF">2024-09-11T20:41:20Z</dcterms:modified>
</cp:coreProperties>
</file>