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1CE7A-3288-4119-AD2C-745DA169E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3D38D-BA05-47F5-AE87-D39B6B3C5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98CAD-DF32-4F59-858E-DB32F0D59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E0EC2-B04B-4257-B13B-FCD1CE267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9D5D2-4453-43FD-A05C-9449D9C89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964EA7-04A3-4C09-8AC5-2C3C6C86C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5902B7-C614-41E7-B972-0858E7517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87B49-8912-4B66-923C-C150A5D0B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7F785-88D5-40BB-90A3-A74C2AA2B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C9615-7F4C-4B58-B3AA-64901A283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289CF-29A8-467C-8F2C-C0DC2A2C4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205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针道护理课件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针道护理基础知识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针道护理技术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针道护理应用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针道护理实践案例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针道护理的未来发展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针道护理基础知识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34" r="182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针道护理是指通过专业的护理手段，对针灸治疗过程中形成的针道进行科学管理，以促进患者康复的过程。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针道护理对于提高针灸治疗效果、预防感染和促进患者康复具有重要意义，是针灸治疗过程中不可或缺的一环。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针道护理的定义与重要性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79" b="65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针道护理起源于古代中医，随着针灸疗法的广泛应用，针道护理逐渐发展成熟。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现代针道护理在传统基础上不断创新，引入现代医学理念和技术，提高了护理效果和安全性。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针道护理的历史与发展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针道护理过程中应遵循无菌操作原则，保持针道的清洁和卫生，预防感染。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根据患者病情和针灸治疗方案，科学地进行针道护理，包括针道的清洁、消毒、敷料等措施。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针对不同患者和病症，制定个性化的针道护理方案，以满足患者的特殊需求。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针道护理应贯穿于整个针灸治疗过程，包括治疗前、治疗中和治疗后的护理，以确保治疗效果和患者安全。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全程护理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针道护理的基本原则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针道护理技术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选择安静、整洁、温度适宜的治疗室，确保患者舒适放松。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用具准备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准备无菌针灸针、消毒棉球、消毒液、治疗巾等用具，确保治疗过程的安全卫生。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询问患者身体状况、有无过敏史等，告知治疗目的、过程及注意事项，帮助患者放松心情。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采用快速进针法，以减少患者疼痛感。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进针方法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运用提插、捻转等手法，以达到调和气血、平衡阴阳的治疗效果。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行针技巧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根据不同穴位及治疗需求，选择合适的针刺深度与角度，避免损伤经络。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针刺深度与角度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根据治疗需求及患者情况，合理安排留针时间，确保治疗效果。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留针时间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起针时应轻缓，避免损伤经络或皮肤。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起针方法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告知患者针刺后不宜立即洗澡、避免剧烈运动等注意事项，以及出现异常情况的处理方法。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https://d.book118.com/148122050126006026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2024-09-04T08:21:30.665</cp:lastPrinted>
  <dcterms:created xsi:type="dcterms:W3CDTF">2024-09-04T00:21:30Z</dcterms:created>
  <dcterms:modified xsi:type="dcterms:W3CDTF">2024-09-04T00:21:32Z</dcterms:modified>
</cp:coreProperties>
</file>