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A68A7-6FBF-4F47-AB09-8C6E4B24B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F217A-0925-465D-9E8E-C72EA7937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4D54D-9D49-4B07-9462-7C1F23BA2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5AFA3-9ABF-4CD8-9633-AFE69E58B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006AAB-20CF-49A1-A2FC-81FB1C4C6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79FB9D-4DB9-4C1D-9C36-A3C1163B4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663379-4E9F-40FE-A343-9D421E10F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732AE-5EAB-40E0-ADDA-05DE2AC45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4D0402-234D-442B-83BA-215EA7482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44ADC-64FD-4462-9DCC-FAFF5F694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189142-7843-434E-9F75-BF0EB3C0E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23017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急慢性鼻炎护理PPT\n## 1.急慢性鼻炎的基本概念与分类\n### 1.1急慢性鼻炎的定义与病因\n### 1.2急慢性鼻炎的类型与症状\n### 1.3急慢性鼻炎的发病机制与病程\n## 2.急慢性鼻炎的诊断与鉴别诊断\n### 2.1急慢性鼻炎的诊断标准与方法\n### 2.2急慢性鼻炎与相似疾病的鉴别要点\n### 2.3急慢性鼻炎的影像学检查与实验室检查\n## 3.急慢性鼻炎的治疗原则与方法\n### 3.1急慢性鼻炎的一般治疗与药物治疗\n### 3.2急慢性鼻炎的物理治疗与康复治疗\n### 3.3急慢性鼻炎的手术治疗与中医药治疗\n## 4.急慢性鼻炎的护理原则与方法\n### 4.1急慢性鼻炎的日常生活护理与饮食调理\n### 4.2急慢性鼻炎的鼻腔护理与用药指导\n### 4.3急慢性鼻炎的心理护理与康复锻炼\n## 5.急慢性鼻炎的预防与健康管理\n### 5.1急慢性鼻炎的预防措施与生活习惯\n### 5.2急慢性鼻炎的健康管理与定期检查\n### 5.3急慢性鼻炎的患者教育与健康促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急慢性鼻炎护理PPT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急慢性鼻炎的基本概念与分类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急慢性鼻炎的定义</a:t>
                </a:r>
                <a:endParaRPr/>
              </a:p>
            </p:txBody>
          </p:sp>
          <p:sp>
            <p:nvSpPr>
              <p:cNvPr id="1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是一种常见的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上呼吸道感染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鼻腔黏膜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的炎症反应</a:t>
                </a:r>
                <a:endParaRPr/>
              </a:p>
            </p:txBody>
          </p:sp>
          <p:sp>
            <p:nvSpPr>
              <p:cNvPr id="1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急慢性鼻炎的病因</a:t>
                </a:r>
                <a:endParaRPr/>
              </a:p>
            </p:txBody>
          </p:sp>
          <p:sp>
            <p:nvSpPr>
              <p:cNvPr id="1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：如流感病毒、腺病毒等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：如链球菌、葡萄球菌等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：如花粉、尘螨等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：如空气污染、气候变化等</a:t>
                </a:r>
                <a:endParaRPr/>
              </a:p>
            </p:txBody>
          </p:sp>
          <p:sp>
            <p:nvSpPr>
              <p:cNvPr id="1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急慢性鼻炎的定义与病因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急慢性鼻炎的类型与症状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急慢性鼻炎的类型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急性鼻炎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：病程较短，症状较重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慢性鼻炎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：病程较长，症状较轻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急慢性鼻炎的症状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：为主要症状，可表现为单侧或双侧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流涕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：多为清涕，可伴有脓涕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打喷嚏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：多为阵发性，可伴有头痛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：多为持续性，可伴有眼痒、耳痒等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急慢性鼻炎的发病机制</a:t>
                </a:r>
                <a:endParaRPr/>
              </a:p>
            </p:txBody>
          </p:sp>
          <p:sp>
            <p:nvSpPr>
              <p:cNvPr id="2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：病毒侵入鼻腔黏膜，引起炎症反应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：细菌在鼻腔黏膜繁殖，引起炎症反应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过敏反应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：过敏原刺激鼻腔黏膜，引起炎症反应</a:t>
                </a:r>
                <a:endParaRPr/>
              </a:p>
            </p:txBody>
          </p:sp>
          <p:sp>
            <p:nvSpPr>
              <p:cNvPr id="2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急慢性鼻炎的病程</a:t>
                </a:r>
                <a:endParaRPr/>
              </a:p>
            </p:txBody>
          </p:sp>
          <p:sp>
            <p:nvSpPr>
              <p:cNvPr id="2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急性鼻炎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：病程较短，一般为7-10天，可自愈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慢性鼻炎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：病程较长，可反复发作，需要长期治疗</a:t>
                </a:r>
                <a:endParaRPr/>
              </a:p>
            </p:txBody>
          </p:sp>
          <p:sp>
            <p:nvSpPr>
              <p:cNvPr id="2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急慢性鼻炎的发病机制与病程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急慢性鼻炎的诊断与鉴别诊断</a:t>
            </a:r>
            <a:endParaRPr/>
          </a:p>
        </p:txBody>
      </p:sp>
      <p:sp>
        <p:nvSpPr>
          <p:cNvPr id="21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急慢性鼻炎的诊断标准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根据病史和临床症状进行诊断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鼻内镜检查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等进行辅助诊断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急慢性鼻炎的诊断方法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病史询问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：了解患者的发病诱因、病程等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：检查鼻腔黏膜、鼻甲等情况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鼻内镜检查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：观察鼻腔内情况，排除其他疾病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：如CT、MRI等，了解鼻窦、鼻腔的情况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急慢性鼻炎的诊断标准与方法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与鼻窦炎的鉴别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鼻窦炎症状较重，可有头痛、发热等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鼻内镜检查可见鼻窦黏膜炎症</a:t>
                </a:r>
                <a:endParaRPr/>
              </a:p>
            </p:txBody>
          </p:sp>
          <p:sp>
            <p:nvSpPr>
              <p:cNvPr id="24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与过敏性鼻炎的鉴别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过敏性鼻炎多有过敏史，症状多为阵发性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鼻内镜检查可见鼻腔黏膜水肿、苍白等</a:t>
                </a:r>
                <a:endParaRPr/>
              </a:p>
            </p:txBody>
          </p:sp>
          <p:sp>
            <p:nvSpPr>
              <p:cNvPr id="24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与鼻息肉的鉴别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鼻息肉症状多为持续性，可有鼻塞、流涕等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鼻内镜检查可见鼻腔内息肉样肿物</a:t>
                </a:r>
                <a:endParaRPr/>
              </a:p>
            </p:txBody>
          </p:sp>
          <p:sp>
            <p:nvSpPr>
              <p:cNvPr id="24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急慢性鼻炎与相似疾病的鉴别要点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急慢性鼻炎的影像学检查与实验室检查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：了解鼻窦、鼻腔的情况，排除其他疾病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：了解鼻腔、鼻窦的情况，排除其他疾病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鼻分泌物检查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：了解病原体情况，指导治疗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过敏原检测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：了解过敏原情况，指导治疗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急慢性鼻炎的治疗原则与方法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急慢性鼻炎的一般治疗与药物治疗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一般治疗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保持室内空气流通，避免接触过敏原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增强身体抵抗力，预防感冒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抗病毒药物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：如奥司他韦等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抗生素药物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：如青霉素、大环内酯类等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抗过敏药物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：如抗组胺药、白三烯受体拮抗剂等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鼻腔黏膜保护剂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：如生理性海水喷雾等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https://d.book118.com/148123017005006036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急慢性鼻炎护理PPT</vt:lpstr>
      <vt:lpstr>急慢性鼻炎的基本概念与分类</vt:lpstr>
      <vt:lpstr>PowerPoint Presentation</vt:lpstr>
      <vt:lpstr>PowerPoint Presentation</vt:lpstr>
      <vt:lpstr>PowerPoint Presentation</vt:lpstr>
      <vt:lpstr>急慢性鼻炎的诊断与鉴别诊断</vt:lpstr>
      <vt:lpstr>PowerPoint Presentation</vt:lpstr>
      <vt:lpstr>PowerPoint Presentation</vt:lpstr>
      <vt:lpstr>PowerPoint Presentation</vt:lpstr>
      <vt:lpstr>急慢性鼻炎的治疗原则与方法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2024-09-15T02:32:34.807</cp:lastPrinted>
  <dcterms:created xsi:type="dcterms:W3CDTF">2024-09-14T18:32:34Z</dcterms:created>
  <dcterms:modified xsi:type="dcterms:W3CDTF">2024-09-14T18:32:36Z</dcterms:modified>
</cp:coreProperties>
</file>