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FD9EA6-8574-4372-A0AC-99CC49AFB8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8428B6-85A1-4A7E-9C56-9125BDBA87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4296A7-066F-4979-809E-ED23C5F47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83F972-0D42-446F-BAF5-DEE6E947DF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4E19F1-1D3B-4DCC-9C23-EE8C44E63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553F70-C558-4E03-881E-6DD939163C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2B143B-66D4-40D2-A9AB-4ACF94D44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C47506-B0A6-4C76-A3C0-4101561CE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30F5B3-6367-4373-9B71-140053A57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CF4636-2224-4733-9F5D-F2FD9838E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941768-633A-4E27-99DD-D1136D982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123042117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躺平分析报告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躺平现象概述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躺平现象原因分析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躺平现象影响分析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躺平现象解决方案探讨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272111" y="133234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社会现象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60628" y="2068171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躺平作为一种社会现象，在近年来逐渐受到广泛关注。越来越多的年轻人选择放弃过度竞争和追求物质成功的生活方式，转而追求内心的平和与自我实现。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2537" y="311240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时代背景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60628" y="3840062"/>
            <a:ext cx="8972550" cy="7635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躺平现象的出现与当前时代背景密切相关。在经济快速发展、社会竞争压力增大的背景下，许多年轻人感到无法适应社会的快节奏和高压力，从而选择躺平。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9113" y="4825747"/>
            <a:ext cx="8766979" cy="644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学术关注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60628" y="5562499"/>
            <a:ext cx="8972550" cy="764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躺平现象也引起了学术界的关注。越来越多的学者开始研究躺平背后的心理、社会和文化因素，以及它对个人和社会的影响。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描述现象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本报告旨在详细描述躺平现象的表现、特征和趋势，以便读者能够全面了解这一现象。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分析原因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通过对躺平现象进行深入分析，本报告将探讨导致年轻人选择躺平的各种原因，包括经济、社会、文化等方面。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评估影响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本报告将对躺平现象对个人和社会的影响进行评估，包括积极和消极方面。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提出建议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基于上述分析，本报告将提出一些针对性的建议，以帮助年轻人更好地应对躺平现象带来的挑战，并促进社会的健康发展。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躺平现象概述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000" r="70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躺平定义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放弃主动追求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降低欲望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追求心灵自由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躺平定义与特点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躺平，指无论对方做出什么反应，内心都毫无波澜，对此不会有任何反应或者反抗，表示顺从心理。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躺平者通过降低自身的欲望和需求，减少来自社会和个人的压力。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躺平者不再主动追求职业上的晋升或物质上的满足，而是选择接受现有状态。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躺平者更注重内心的平静和自由，追求一种超脱世俗的生活方式。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目前，躺平现象已经引起社会各界的广泛关注，成为热门话题之一。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躺平现象起源于网络社区，最初是一些网友在论坛上分享自己的“躺平”生活状态。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随着社交媒体的普及，躺平现象逐渐在大众中传播开来，成为一种社会现象。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躺平现象发展历程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第二季度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第一季度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第四季度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第三季度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年龄分布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职业分布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地域分布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心理特征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躺平人群画像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躺平人群主要集中在20-40岁之间，其中25-35岁占比最高。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躺平者多从事IT、教育、金融等高压行业，也有一部分是学生和自由职业者。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躺平现象在一线城市和新一线城市较为普遍，如北京、上海、广州、深圳等。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躺平者普遍具有较高的自我意识和自我价值追求，同时也更容易感到焦虑和迷茫。他们渴望追求内心的平静和自由，但又往往受到现实生活的束缚和限制。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躺平现象原因分析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高房价使得许多年轻人难以负担，从而选择放弃购房梦想，躺平生活。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房价高涨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187" r="1618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就业竞争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生活成本上升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随着高校毕业生数量增加，就业市场竞争日益激烈，部分年轻人因找不到理想工作而选择躺平。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物价上涨、消费水平提高等因素导致生活成本上升，使得一些年轻人无法承受压力，选择躺平应对。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社会经济压力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042" r="904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晋升难度大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企业内部晋升竞争激烈，部分员工因看不到职业发展空间而选择躺平。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工作压力大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高强度的工作压力和加班文化使得一些员工身心疲惫，选择躺平以缓解压力。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职业迷茫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部分年轻人对自己的职业规划和未来发展感到迷茫，从而选择躺平以逃避现实。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职业发展困境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部分年轻人开始重新审视传统价值观，追求内心平和与自由，从而选择躺平生活方式。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价值观转变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长期面对压力和挑战容易导致心理疲惫，一些年轻人选择躺平以恢复心理平衡。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心理疲惫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部分年轻人对自己的能力和价值缺乏清晰认知，从而选择躺平以逃避竞争。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自我认知不足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个人心理因素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https://d.book118.com/148123042117006044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2024-09-25T01:29:47.253</cp:lastPrinted>
  <dcterms:created xsi:type="dcterms:W3CDTF">2024-09-24T17:29:47Z</dcterms:created>
  <dcterms:modified xsi:type="dcterms:W3CDTF">2024-09-24T17:29:49Z</dcterms:modified>
</cp:coreProperties>
</file>