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5A2AF-F0CC-4CF1-9C3F-311D0198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85D33-5961-4E15-B0E4-CB5242D4C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E5458-B924-4EDA-98DF-D3A2DF0A3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E6B26-BFF4-4DF2-BFBF-97091FAE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CD584-39FD-4B41-9F43-A75D24417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48E04-1EBD-4249-A341-E02EBBAD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B26AF-2BED-4C04-88A9-6589E8AB0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72258-79E4-440D-880E-D78999EF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38147-2BF6-4A3A-AEE6-CEC14C65F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36AE1-1052-4A88-B163-869C855C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C3BBA-D06D-48CF-9900-367C58151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4057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面瘫护理查房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面瘫的预防和保健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面瘫是一种常见的神经系统疾病，影响面部肌肉的正常功能，导致面部表情僵硬、口角歪斜等症状。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通过护理查房，提高对面瘫患者的护理效果，促进患者康复。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面瘫护理查房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了解面瘫的病因、病理和临床表现。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掌握面瘫患者的康复训练方法。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熟悉面瘫患者的护理要点和注意事项。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目的：通过面瘫护理查房，提高护士对面瘫患者的护理水平，为患者提供更好的护理服务。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面瘫的概述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81" r="30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面瘫是一种常见的神经系统疾病，由于面神经受损导致面部肌肉瘫痪。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面瘫通常由病毒感染、创伤、手术、肿瘤等引起。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又称特发性面神经麻痹，病因不明，可能与病毒感染有关。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由水痘-带状疱疹病毒引起，侵犯膝状神经节。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亨特氏面瘫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贝尔面瘫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面部肌肉瘫痪、口角下垂、眼睑闭合不全、额纹消失等。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无法完成鼓腮、吹口哨等动作，进食时食物残渣常滞留于病侧的齿颊间隙内，并常有口水自该侧淌下。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208" b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082" b="90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通常在发病后1-2个月内恢复，但部分患者可能遗留后遗症。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面瘫的护理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确保室内空气新鲜，避免冷风直接吹向患者面部。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定期清洁眼部，保持眼部湿润，避免眼部感染。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饭后漱口，保持口腔清洁，避免食物残渣滞留。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避免过硬、过热的食物，选择易消化、营养丰富的食物。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31" b="983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626" b="156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021" r="1802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进行面部肌肉锻炼，如做鬼脸、鼓腮等，以促进面部肌肉功能的恢复。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进行面部热敷和按摩，以缓解面部肌肉紧张和疼痛。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关注患者的心理状态，给予心理支持和鼓励，帮助患者树立信心。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定期到医院复查，以便及时了解病情变化和调整治疗方案。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面部肌肉锻炼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热敷和按摩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https://d.book118.com/148124057110006046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2024-09-27T15:14:37.277</cp:lastPrinted>
  <dcterms:created xsi:type="dcterms:W3CDTF">2024-09-27T07:14:37Z</dcterms:created>
  <dcterms:modified xsi:type="dcterms:W3CDTF">2024-09-27T07:14:39Z</dcterms:modified>
</cp:coreProperties>
</file>