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441E84-B081-478F-A4FF-514D3ABBA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B3B37-900B-43C7-9ED8-09F7DCB6D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BC41B5-A862-403A-8B4D-68BA428CA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D3A492-A283-49CB-83B3-3540D3CD1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CB3D16-9DCD-4A96-A54A-F9A4699478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CEBA28-9AC8-45E1-9A4B-E1D4D63027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04752D-83BD-4CC7-A03F-683CA8830A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AB5397-C747-4A1F-8F2E-114DED9D3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53220-E8F3-4793-9E58-69C8686C27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56CAC6-C595-4DD0-BFA7-DECD9EDA5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433018-325E-4ED2-A3E7-22B4DA9E4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2410410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仓库库存周转与空间利用率</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仓库库存周转概述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空间利用率概述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现状分析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改进措施与建议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预期效果与评估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937" b="16937"/>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35760" b="35760"/>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提高仓库运营效率</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通过优化库存周转和空间利用率，减少库存积压和浪费，提高仓库运营效率。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降低企业运营成本</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减少不必要的库存和空间占用，降低企业运营成本，提高企业竞争力。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适应市场需求变化</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随着市场需求的变化，企业需要灵活调整库存策略，提高库存周转率，以满足客户需求。</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库存周转情况分析</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包括库存周转率、库存周转天数等指标的计算和分析。</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空间利用率情况分析</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包括仓库空间布局、货物存储方式、空间利用率等指标的计算和分析。</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存在的问题和改进措施</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针对库存周转和空间利用率方面存在的问题，提出相应的改进措施和建议。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仓库库存周转概述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50" b="17850"/>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200" b="17200"/>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意义</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库存周转率是衡量仓库运营效率的重要指标，高周转率意味着货物在仓库中停留时间短，资金利用效率高，且能减少过期、损坏等风险。</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库存周转是指仓库中货物存储与取出的频率，反映货物在仓库中停留的时间长度。</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库存周转定义及意义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通常采用售出货物成本与平均库存成本的比值来计算周转率，公式为：周转率 = 售出货物成本 / 平均库存成本。</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通过周转率可以进一步计算出货物的周转天数，公式为：周转天数 = 365天 / 周转率。</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周转率计算</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周转天数计算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库存周转计算方法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供应链协同</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供应链上下游企业间的协同程度也会影响库存周转率，如采购、生产、销售等环节的有效衔接。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库存管理策略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不同的库存管理策略会对周转率产生直接影响，如ABC分类法、实时库存管理等方法的运用。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市场需求波动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市场需求不稳定会导致销售量波动，进而影响库存周转率。</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影响库存周转因素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空间利用率概述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空间利用率是指仓库实际使用空间与总可用空间的比例，用于衡量仓库空间的有效利用程度。</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提高空间利用率可以降低仓储成本，提高存储效率，减少资源浪费，对于企业的物流管理具有重要意义。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空间利用率定义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空间利用率意义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空间利用率定义及意义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通过计算仓库内实际使用面积与总面积的比例来评估空间利用率。</a:t>
            </a:r>
          </a:p>
        </p:txBody>
      </p:sp>
      <p:pic>
        <p:nvPicPr>
          <p:cNvPr id="6" name="Picture 6"/>
          <p:cNvPicPr>
            <a:picLocks noChangeAspect="1"/>
          </p:cNvPicPr>
          <p:nvPr/>
        </p:nvPicPr>
        <p:blipFill>
          <a:blip r:embed="rId2"/>
          <a:srcRect t="1660" b="166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面积利用率计算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通过计算仓库内实际使用体积与总体积的比例来评估空间利用率。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体积利用率计算</a:t>
            </a:r>
          </a:p>
        </p:txBody>
      </p:sp>
      <p:pic>
        <p:nvPicPr>
          <p:cNvPr id="10" name="Picture 10"/>
          <p:cNvPicPr>
            <a:picLocks noChangeAspect="1"/>
          </p:cNvPicPr>
          <p:nvPr/>
        </p:nvPicPr>
        <p:blipFill>
          <a:blip r:embed="rId3"/>
          <a:srcRect t="635" b="63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478" r="1447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通过计算单位面积或单位体积内所存储货物的数量来评估空间利用率。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货物存储密度计算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空间利用率计算方法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货物特性</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货物的形状、大小、重量等特性会影响其在仓库内的存储方式和空间占用。</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存储设备</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不同类型的存储设备（如货架、托盘、容器等）对空间利用率有不同的影响。</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仓库布局</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仓库的布局设计、通道宽度、货物摆放方式等都会影响空间利用率。</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管理水平</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仓库的管理水平、信息化程度、作业效率等因素也会对空间利用率产生影响。</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影响空间利用率因素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https://d.book118.com/148124104100006027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2024-09-05T14:28:38.780</cp:lastPrinted>
  <dcterms:created xsi:type="dcterms:W3CDTF">2024-09-05T06:28:38Z</dcterms:created>
  <dcterms:modified xsi:type="dcterms:W3CDTF">2024-09-05T06:28:40Z</dcterms:modified>
</cp:coreProperties>
</file>