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FDCE72-5F51-4C16-B8EA-A86F5A26F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011B5F-7CA8-4C42-B6A5-9B943C891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13C60B-39F2-4333-A615-2540216E99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402C47-245A-4F13-8033-AFE66E612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D72434-908A-4838-9C8C-2EC7AF41EB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F3452D-D33C-4ABB-83C1-8C8439F588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C55BEB-9396-4233-93B5-A948E9471A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971B16-15DC-4538-B69F-7398D1B78D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1479D5-0C65-442A-A74A-49DD68FA5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411E0-008F-4CAA-ABAE-D0093995C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171239-D2CF-47CC-88A4-102DD0E5C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24117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脑循环功能障碍治疗仪</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脑循环功能障碍治疗仪简介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脑循环功能障碍治疗仪的功能与特点</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脑循环功能障碍治疗仪的临床应用</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脑循环功能障碍治疗仪的疗效评估与展望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使用注意事项与维护保养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脑循环功能障碍治疗仪简介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脑循环功能障碍治疗仪是一种利用物理疗法改善脑循环障碍的医疗设备。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通过特定的物理因子（如磁场、电刺激、超声波等）作用于人体，刺激脑部血液循环，改善脑部缺氧、缺血等症状，促进脑功能恢复。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定义与工作原理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工作原理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脑循环功能障碍治疗仪的研发始于20世纪，经过几十年的发展，技术不断进步，应用范围逐渐扩大。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现代的脑循环功能障碍治疗仪融合了多种物理因子和技术，提高了治疗效果和安全性，未来有望成为治疗脑循环障碍的重要手段。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主要用于治疗脑梗塞、脑出血、脑供血不足等脑循环障碍疾病，也可用于脑外伤、脑萎缩等疾病的辅助治疗。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非药物治疗方式，无创伤、无副作用；可促进脑部血液循环，改善脑功能；疗程短，见效快，有助于提高患者的生活质量。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优势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脑循环功能障碍治疗仪的功能与特点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通过特定的物理效应，脑循环功能障碍治疗仪能够扩张血管，增加脑部血流量，改善脑部血液循环。</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增加脑部血流量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该治疗仪产生的物理效应还能有效降低血液粘稠度，减少血栓形成的风险，进一步促进脑部血液循环。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降低血液粘稠度</a:t>
            </a:r>
          </a:p>
        </p:txBody>
      </p:sp>
      <p:pic>
        <p:nvPicPr>
          <p:cNvPr id="10" name="Picture 10"/>
          <p:cNvPicPr>
            <a:picLocks noChangeAspect="1"/>
          </p:cNvPicPr>
          <p:nvPr/>
        </p:nvPicPr>
        <p:blipFill>
          <a:blip r:embed="rId3"/>
          <a:srcRect l="19875" r="19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脑循环功能障碍治疗仪具有调节血压的功能，通过改善血液循环，帮助维持正常的血压水平。</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调节血压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改善脑循环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通过改善脑部血液循环，脑循环功能障碍治疗仪有助于降低颅内压，减轻脑部压力。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降低颅内压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缓解脑水肿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提高脑部氧供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33" r="16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该治疗仪能够促进脑部水分代谢，缓解脑水肿，进一步减轻脑部压力。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增加脑部血流量和改善血液循环，有助于提高脑部氧供，缓解缺氧状态，从而减轻脑部压力。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缓解脑部压力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脑循环功能障碍治疗仪能够激活处于休眠状态的神经细胞，促进脑部神经再生。</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激活神经细胞</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该治疗仪通过调节脑部微环境，促进神经纤维的生长和修复，有助于恢复神经功能。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促进神经纤维生长</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通过促进脑部神经再生和修复，脑循环功能障碍治疗仪有助于改善患者的认知能力，提高生活质量。</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提高认知能力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促进脑部神经再生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117" b="1011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安全可靠，无副作用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安全性高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经过严格的科学研究和临床验证，脑循环功能障碍治疗仪的安全性得到充分保障，患者可以放心使用。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无副作用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该治疗仪采用物理疗法，不涉及药物或化学物质，因此不会产生任何副作用。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适用范围广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脑循环功能障碍治疗仪适用于各种类型的脑循环障碍患者，包括缺血性脑血管病、颅内高压、脑外伤等。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脑循环功能障碍治疗仪的临床应用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脑梗塞是由于脑血管阻塞导致脑组织缺血缺氧，进而引发一系列神经功能障碍。脑循环功能障碍治疗仪通过改善脑部血液循环，促进侧支循环的建立，有助于缓解脑梗塞症状，促进患者康复。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脑循环功能障碍治疗仪通过低频脉冲电流刺激，能够扩张血管、改善微循环，增加脑部血流量，改善脑部代谢，从而缓解脑梗塞患者的语言、运动、认知等功能障碍。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脑梗塞康复治疗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https://d.book118.com/148124117016006025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2024-09-01T14:15:35.233</cp:lastPrinted>
  <dcterms:created xsi:type="dcterms:W3CDTF">2024-09-01T06:15:35Z</dcterms:created>
  <dcterms:modified xsi:type="dcterms:W3CDTF">2024-09-01T06:15:37Z</dcterms:modified>
</cp:coreProperties>
</file>