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3C70-DB94-4A73-AD09-FE6CE1D9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A6F25-9093-435B-A751-501BF2748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B8660-2FE0-4EE5-A777-EF7E8E480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22542-B6A6-4A80-B885-17EE6E9E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7CE3C-671F-407E-9C17-708440191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83A37-29E1-41AB-BDCA-97C8CAE9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6F3A7-CA7E-4C2B-88B9-82827B38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0BCD4-D2CA-4479-82BA-A34DE875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41D30-3C6D-4739-A778-30113A67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4B683-6AD6-47E0-83BA-888474956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083D2-1970-48C9-8AEF-A9FA96EC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507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统计年报中的农村教育与人力资源培育问题研究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农村教育现状分析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人力资源培育现状分析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农村教育与人力资源培育关系研究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统计年报中反映的问题及原因分析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农村教育是国家教育体系的重要组成部分，人力资源培育则是推动农村经济社会发展的关键。通过统计年报分析，可以揭示农村教育与人力资源培育的现状和问题，为政策制定和实践提供科学依据。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是反映国家和地区经济、社会、教育等各方面发展情况的权威数据资料，对于研究农村教育与人力资源培育问题具有重要价值。通过分析统计年报，可以了解农村教育与人力资源培育的投入、产出、效果等方面的情况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农村教育与人力资源培育的重要性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统计年报的价值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本研究旨在通过分析统计年报中的数据，揭示农村教育与人力资源培育的现状和问题，提出针对性的政策建议，促进农村教育与人力资源培育的持续发展。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本研究将围绕以下几个问题展开分析：农村教育与人力资源培育的投入情况如何？产出效果如何？存在哪些问题？如何解决这些问题？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本研究将采用文献研究、描述性统计分析和计量经济学模型等方法，对统计年报中的相关数据进行深入挖掘和分析。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本研究的数据主要来源于国家统计局发布的各类统计年报，包括《中国统计年鉴》、《中国教育统计年鉴》、《中国劳动统计年鉴》等。同时，还将结合相关政府部门的官方网站、研究报告等文献资料进行分析。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农村教育现状分析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相对于城市，农村教育经费投入不足，导致农村学校基础设施建设滞后，教学设备陈旧，无法满足现代教育需求。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教育资源在城乡之间配置不均，优质教育资源向城市集中，农村学校难以获得优质教育资源，影响教学质量。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教育经费投入不足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教育资源配置不均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农村教育投入情况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学校分布不均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农村学校分布不均，部分地区学校过于集中，而部分地区则学校稀少，导致学生上学距离过远，增加上学难度。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学校数量不足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农村学校数量相对较少，部分地区甚至存在“一村一校”现象，难以满足当地学生的教育需求。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农村学校数量和分布情况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教师数量不足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农村学校教师数量不足，部分学校甚至存在“一师多班”现象，教师工作负担重，影响教学质量。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农村学校教师素质参差不齐，部分教师缺乏专业知识和教学经验，难以满足现代教育需求。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农村教师队伍现状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学生辍学率高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由于家庭经济困难、教育观念落后等原因，农村学生辍学率较高，部分学生未完成义务教育即辍学务农或外出务工。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学生升学率低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相对于城市学生，农村学生升学率较低，部分学生难以进入高中阶段学习，影响未来职业发展。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农村学生受教育情况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人力资源培育现状分析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教育经费投入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统计年报显示，农村教育经费投入逐年增加，但相对于城市仍然存在较大差距。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农村学校师资力量薄弱，高素质教师匮乏，制约了农村教育的发展。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农村学校教学设施陈旧落后，现代化教学设备缺乏，影响了教学质量。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人力资源投入情况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农村地区人口数量庞大，但受教育程度普遍较低，人力资源开发潜力巨大。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由于农村经济发展滞后和就业机会匮乏，大量农村人才流向城市，导致农村人才短缺。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农村地区女性受教育程度相对较低，性别比例失衡，影响了农村人力资源的整体素质。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人力资源数量和分布情况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9" b="1667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针对农村劳动力的职业培训项目不足，培训内容与实际需求脱节，培训效果不佳。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农村地区继续教育体系不完善，成人教育和职业教育发展滞后，制约了农村人才的持续发展。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农村创新创业氛围不浓，缺乏创新创业平台和资金支持，限制了农村人才的创新能力和创业意愿。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人力资源培训和发展情况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https://d.book118.com/148125072033006023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2024-08-29T16:07:33.477</cp:lastPrinted>
  <dcterms:created xsi:type="dcterms:W3CDTF">2024-08-29T08:07:33Z</dcterms:created>
  <dcterms:modified xsi:type="dcterms:W3CDTF">2024-08-29T08:07:35Z</dcterms:modified>
</cp:coreProperties>
</file>