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8B645-87EA-4B8A-9355-7A28A3CC4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52827-7A89-484F-8EB4-E50110C0C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AF5C1-9B77-4CD4-A38C-20BC12AE5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4D4A3-69D1-40CE-8803-5A55CD304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11DC30-2105-4AA3-AF4F-68EE3B72C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61E426-6281-49C1-98D3-533454C11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F67E49-E120-4F53-BBEA-120AA395A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DD08A-81F6-45EB-9BB1-A09C104CD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77758-9CB7-4D30-8870-E1DBB47A9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4C504-9FB0-48D2-83AE-A666615DD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ED6E9-8AE7-4C14-8F5B-85BD73A1B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25135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慢性病预防知识手册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常见慢性病及其成因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慢性病预防策略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慢性病自我管理与监测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慢性病预防的社会支持与政策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慢性病预防的未来展望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364" b="2336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慢性病是一种长期存在的疾病，通常不会自发康复，需要长期治疗和管理。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慢性病包括心血管疾病、糖尿病、慢性呼吸系统疾病、癌症等。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917" r="7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引发心理压力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慢性病可能导致焦虑、抑郁等心理问题，影响患者的心理健康。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慢性病可能导致身体虚弱、疲劳、疼痛等症状，影响患者的日常生活和工作。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增加医疗负担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慢性病需要长期治疗和管理，增加了患者和社会的医疗负担。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降低发病率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通过健康的生活方式和预防措施，可以降低慢性病的发病率。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减轻医疗负担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预防慢性病可以减轻患者和社会的医疗负担，节约医疗资源。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预防慢性病可以减少疾病对生活和工作的影响，提高患者的生活质量。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慢性病的预防重要性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常见慢性病及其成因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高血压是一种常见的慢性病，长期高血压可能导致心脑血管疾病。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高血压通常无明显症状，但长期高血压会使心脏和血管负担加重，导致心脏病、中风等疾病。高血压的成因复杂，包括遗传、不良饮食习惯、缺乏运动、精神压力等。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糖尿病是一种常见的慢性病，可能导致多种并发症。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糖尿病是由于胰岛素分泌不足或作用障碍引起的代谢性疾病。长期高血糖可能引起眼、肾、神经、心血管等多系统损害。糖尿病的成因包括遗传、不良饮食习惯、缺乏运动等。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143" r="71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781" r="12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冠心病是一种常见的慢性病，与冠状动脉粥样硬化有关。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冠心病是由于冠状动脉粥样硬化的发生和发展，导致心肌缺血缺氧或坏死。冠心病的主要症状包括心绞痛、心肌梗死等。冠心病的成因包括高血压、高血脂、吸烟、缺乏运动等。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癌症是一种常见的慢性病，与多种因素有关。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癌症是由于细胞异常增生形成肿块，并可能侵袭周围组织或转移到其他器官。癌症的成因复杂，包括遗传、环境因素、不良生活习惯等。癌症的症状因部位而异，常见的包括持续消瘦、疼痛等。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慢性呼吸系统疾病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慢性呼吸系统疾病是一类常见的慢性病，与空气污染、吸烟等有关。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慢性呼吸系统疾病包括慢性阻塞性肺病、哮喘等，主要症状包括咳嗽、呼吸困难等。慢性呼吸系统疾病的成因包括空气污染、吸烟、遗传等。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慢性病预防策略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合理安排饮食，保持营养均衡，有助于降低慢性病风险。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选择新鲜、多样化的食材，增加蔬菜、水果摄入，适量摄入优质蛋白质，减少高脂肪、高糖、高盐食物的摄入。控制总热量摄入，避免暴饮暴食。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定期进行适量的运动，有助于提高身体机能，预防慢性病。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根据个人情况选择合适的运动方式，如快走、慢跑、游泳、瑜伽等，每周进行至少150分钟的中等强度有氧运动，或75分钟的高强度有氧运动。同时增加日常活动量，如步行、骑自行车等。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https://d.book118.com/148125135073006026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2024-09-03T22:03:50.362</cp:lastPrinted>
  <dcterms:created xsi:type="dcterms:W3CDTF">2024-09-03T14:03:50Z</dcterms:created>
  <dcterms:modified xsi:type="dcterms:W3CDTF">2024-09-03T14:03:52Z</dcterms:modified>
</cp:coreProperties>
</file>