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029CFC-B907-4646-A79D-C321EFFD83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43D2BA-618E-4C0F-8F71-C5D4C2F62F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D6B6B1-AE27-4A62-86F1-B82D7E0D6A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C9C701-7B53-48EA-A682-CAE94EA686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23951B3-E0F7-488F-9F5C-3D438ABBCA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095B963-F4B8-4E03-84B4-FC31D5B776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89FC661-5ED7-4914-ABA9-79669F6D48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A9CE8B-64AE-4FFC-9936-59FF6BBBD5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FE451B-CE50-49C0-93A8-2D877E6077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11AB22-DABB-4A12-95C8-6A31FB05DE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90CC38-4265-4BC4-82CE-CC444FEBB5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48126000103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我国奶粉行业发展现状及趋势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行业概述与发展历程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竞争格局与主要企业分析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政策法规与行业标准解读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市场需求与消费者行为分析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供应链管理与技术创新探讨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未来发展趋势预测与挑战应对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行业概述与发展历程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奶粉定义及分类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奶粉定义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奶粉是以牛、羊或者其他动物的乳汁为原料，经过消毒、脱脂、脱水、干燥等工艺制成的粉末。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奶粉分类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根据适用人群和年龄段的不同，奶粉可分为婴儿奶粉、较大婴儿奶粉、幼儿奶粉、成人奶粉等。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起步阶段（1980年代-1990年代初）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国内奶粉企业开始引进国外先进技术和设备，逐步实现了从手工到机械化的生产转变。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708" r="16708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快速发展阶段（1990年代中-2000年代初）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随着国内经济的快速发展和人民生活水平的提高，奶粉市场需求迅速增长，国内奶粉企业数量和产量也大幅增加。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品牌化发展阶段（2000年代中至今）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国内奶粉市场竞争日益激烈，品牌成为消费者选择的重要因素。国内奶粉企业开始注重品牌建设、营销推广和渠道拓展。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行业发展历程回顾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根据市场调研数据，我国奶粉市场规模逐年扩大，已成为全球最大的奶粉市场之一。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增长速度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近年来，我国奶粉市场增长速度保持在10%以上，预计未来几年仍将保持稳步增长态势。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市场规模与增长速度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竞争格局与主要企业分析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国内品牌在中低端市场具有优势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伊利、蒙牛、飞鹤等国内品牌凭借价格优势和本土化营销策略，在中低端奶粉市场占据较大份额。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竞争日益激烈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随着消费者对奶粉品质和安全性的要求不断提高，国内外品牌之间的竞争日益激烈，市场份额不断变化。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国际品牌占据高端市场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以雀巢、达能、美赞臣等为代表的国际品牌，凭借品牌影响力和技术优势，在我国高端奶粉市场占据主导地位。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国内外品牌竞争格局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国际企业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以研发和创新为驱动，注重产品品质和安全性，强调科学配方和营养均衡。同时，积极推广品牌形象和消费者教育，提高消费者认知度和忠诚度。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国内企业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注重本土化研发和营销策略，针对中国宝宝的体质和营养需求进行产品研发。同时，通过多元化的销售渠道和促销活动，扩大市场份额和提高品牌影响力。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产品特点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高端奶粉强调科学配方、优质原料和先进生产工艺；中低端奶粉注重价格实惠和营养均衡。同时，针对不同年龄段和需求的宝宝，提供多样化的产品选择。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主要企业及产品特点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高端市场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国际品牌占据主导地位，如雀巢、达能、美赞臣等。其中，雀巢凭借强大的品牌影响力和技术优势，在高端市场占据领先地位。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中低端市场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国内品牌具有较大优势，如伊利、蒙牛、飞鹤等。其中，伊利凭借丰富的产品线和广泛的销售网络，在中低端市场占据重要地位。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其他品牌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除了上述主要品牌外，还有一些其他品牌在特定区域或细分市场中占据一定份额。这些品牌通常注重差异化竞争和特色营销策略，以满足特定消费者的需求。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市场份额分布情况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政策法规与行业标准解读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国家相关政策法规概述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对婴幼儿配方乳粉的产品配方进行注册管理，提高了行业的准入门槛和产品质量水平。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《婴幼儿配方乳粉产品配方注册管理办法》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规定了食品生产和加工企业的基本要求和法律责任，为奶粉行业提供了法律保障。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《食品安全法》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明确了乳制品工业的发展方向、产业布局、技术创新等方面的政策要求，对奶粉行业的发展具有指导意义。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《乳制品工业产业政策》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原料要求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规定了奶粉生产所用原料的质量标准，如生牛乳、脱盐乳清粉等，确保原料的安全和优质。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生产工艺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明确了奶粉的生产工艺流程和操作规范，包括杀菌、浓缩、干燥等关键控制点，确保产品的卫生和质量。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产品标准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规定了奶粉产品的感官、理化、微生物等质量指标，以及标签标识和包装要求，保障消费者的知情权和选择权。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行业标准及技术要求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https://d.book118.com/148126000103006042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2024-09-21T20:42:22.548</cp:lastPrinted>
  <dcterms:created xsi:type="dcterms:W3CDTF">2024-09-21T12:42:22Z</dcterms:created>
  <dcterms:modified xsi:type="dcterms:W3CDTF">2024-09-21T12:42:24Z</dcterms:modified>
</cp:coreProperties>
</file>