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180F09-D5D8-4F84-BEB9-EFB63437A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6BCCB-EC35-4957-B010-EB9EFD1F6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773DE-5C88-4859-956E-C6E61ECEC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EF999F-3B1E-478D-837B-BB39C44FF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32A9A9-9BE0-47F7-A597-432CB7343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DB3E69-68A2-41B4-A1AA-7F07EB4DE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49A95A-AC61-49C9-8AD7-9A079D0A6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2479FD-BCD2-4B54-95F0-A18B94AD4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8317B0-FA6E-4ED2-841D-269E0ECF7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521E8-ECE8-4572-89EE-319B6B912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98EFA-C48A-45A1-A8A3-2867B81C1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2602613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云外呼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云外呼概述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云外呼系统架构与功能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云外呼技术原理及实现方式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云外呼在各行业应用案例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云外呼运营管理与优化策略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云外呼未来发展趋势与挑战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云外呼概述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随着云计算技术的不断成熟和普及，云外呼逐渐从传统的电话外呼方式中脱颖而出，成为企业提高营销效率和服务质量的重要手段。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云外呼是一种基于云计算技术的电话外呼服务，通过云端平台实现大规模、高效率的电话呼叫，广泛应用于销售、客服、市场调研等领域。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云外呼市场规模不断扩大，已经成为呼叫中心市场的重要组成部分。根据市场调查机构的数据显示，未来几年云外呼市场将保持快速增长态势。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随着企业对营销和服务效率的要求不断提高，以及云计算技术的不断发展和完善，云外呼市场将继续保持快速增长，未来市场规模有望进一步扩大。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销售行业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客服行业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市场调研行业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行业应用现状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云外呼在销售行业应用广泛，通过大规模的电话呼叫和智能语音应答技术，提高销售线索的筛选效率和客户转化率。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云外呼在客服领域的应用也日益增多，通过自动化的呼叫分配和智能语音应答技术，提高客户服务质量和效率。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云外呼为市场调研提供了便捷的工具，可以快速收集大量样本数据，并通过数据分析技术对市场趋势进行准确预测。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云外呼系统架构与功能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云外呼系统采用分布式架构设计，支持高并发、高可用性和可伸缩性，确保系统稳定性和可靠性。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分布式架构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系统包括用户层、应用层、服务层和数据层等多个层次，实现业务逻辑与数据访问的分离，提高系统可维护性和扩展性。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多层次结构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933" r="59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提供标准化的API接口，方便与第三方系统集成，实现数据的共享和交互。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标准化接口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外呼任务管理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呼叫控制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语音交互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数据报表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核心功能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支持创建、编辑、删除和执行外呼任务，提供任务执行状态监控和结果统计功能。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实现呼叫的发起、接听、挂断、转移等操作，支持多种呼叫模式，如预览呼叫、预测呼叫和自动呼叫等。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生成各类数据报表，如呼叫量统计、接通率分析、坐席绩效等，帮助企业了解客户需求和市场情况。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提供语音识别和语音合成功能，实现与客户的自然语音交互，提高客户体验。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坐席管理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智能路由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多渠道接入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拓展功能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集成客户关系管理（CRM）系统，实现客户信息的统一管理和维护，提高客户服务质量。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支持坐席的创建、配置和管理，实现坐席资源的合理分配和调度。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支持电话、短信、邮件等多种渠道接入，满足客户多样化的沟通需求。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根据客户需求和业务规则，实现智能路由分配，确保客户问题得到及时响应和处理。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云外呼技术原理及实现方式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080" b="1808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基于云计算技术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云外呼利用云计算技术，将呼叫中心和坐席系统部署在互联网上，实现灵活扩展和按需付费。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语音通信技术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云外呼采用先进的语音通信技术，如VoIP（网络电话）和SIP（会话初始协议），实现高质量的语音通话和数据传输。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云外呼系统能够处理大量呼叫数据，包括通话记录、坐席状态和客户信息等，为呼叫中心提供全面的数据分析和决策支持。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私有云部署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用户可以在自己的私有云环境中部署云外呼系统，实现更高的数据安全和定制化需求。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公有云部署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云外呼服务提供商将呼叫中心和坐席系统部署在公有云平台上，用户通过互联网访问和使用服务。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混合云部署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结合公有云和私有云的优点，用户可以将部分功能部署在公有云上，部分功能部署在私有云上，实现灵活性和安全性的平衡。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4272" r="427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云外呼系统可以根据实际需求进行弹性扩展，满足呼叫中心不同规模的需求。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按需付费的模式降低了初期投入和运营成本，提高了资金利用效率。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技术优势与局限性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成本效益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高可用性：云外呼系统具备高可用性和灾备能力，确保呼叫中心在极端情况下的稳定运行。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2001" b="22001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https://d.book118.com/148126026134006042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2024-09-22T05:47:40.740</cp:lastPrinted>
  <dcterms:created xsi:type="dcterms:W3CDTF">2024-09-21T21:47:40Z</dcterms:created>
  <dcterms:modified xsi:type="dcterms:W3CDTF">2024-09-21T21:47:42Z</dcterms:modified>
</cp:coreProperties>
</file>