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8A12CE-3559-48CE-96AF-D2571C02F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0E639-9388-40CA-86FF-51DBD6F625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91C0FC-1000-4CF3-AC10-7E6777FBBF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175531-66FF-4A05-B2A4-83C97DCE2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FA29AC-5801-4193-A731-67E0438B7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0436E2-571F-4287-B91D-24C2CA361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BC6142-EA89-4758-AB42-575C472635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A57EA7-A512-429F-A6C1-1683DA9742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5DB48D-25E0-4003-B377-ABC6570D1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5587C5-A8DE-43D6-9602-DD7522531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24AF88-8F66-48F5-931F-9E6B326CB4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8126135035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大学生心理健康生命护理课件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大学生心理健康概述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大学生心理问题类型与应对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大学生心理压力管理与应对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大学生心理健康促进与维护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大学生心理危机干预与预防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大学生心理健康概述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大学生心理健康是指大学生在心理、情感和行为上达到一种相对稳定、协调和适应的状态，能够面对生活中的挑战和压力，充分发挥个人的潜能。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学生心理健康具有动态性、发展性和相对性。动态性指的是心理健康状态会随着时间和环境的变化而变化；发展性指的是大学生在成长过程中需要不断适应新的环境和角色，发展健全的心理素质；相对性指的是对心理健康的评价需要参照一定的社会和群体标准，不同文化背景和社会环境下的心理健康标准可能存在差异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良好的心理健康有助于大学生树立正确的人生观、价值观，培养积极向上的心态，促进个人成长和发展。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促进个人成长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心理健康的大学生能够更好地调节情绪、缓解压力，保持适度的焦虑水平，从而提高学习效率和学习成绩。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提高学习效率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心理健康的大学生能够更好地适应社会环境，建立良好的人际关系，增强社会适应能力。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增强社会适应能力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关注和维护心理健康有助于预防和解决心理问题，如焦虑症、抑郁症等，减少心理障碍的发生。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预防心理问题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大学生心理健康的重要性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7750" r="7750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近年来，大学生心理健康问题日益受到关注。一些调查显示，部分大学生存在焦虑、抑郁等心理问题，心理压力和困扰较大。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大学生面临的挑战包括学习压力、人际关系、自我认同、未来就业等方面的压力和困扰。同时，一些学生可能存在自卑、自我封闭等心理问题，需要得到关注和帮助。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大学生心理健康的现状与挑战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大学生心理问题类型与应对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人际关系问题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表现为与同学、老师、家庭成员之间的冲突和沟通障碍。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焦虑症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表现为过度担忧、紧张不安、恐惧等情绪反应。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抑郁症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表现为情绪低落、失去兴趣、疲劳无力、失眠等负面症状。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学习压力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表现为学业压力过大、考试焦虑、成绩不理想等学习困扰。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自我认同困惑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表现为自我价值感低、缺乏自信、自我认知模糊等。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常见心理问题类型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0713" b="1071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观察学生的情绪变化、行为表现和人际关系等方面的异常表现。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与学生建立良好的沟通关系，倾听他们的心声，了解他们的困惑和需求。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倾听交流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根据观察和交流的情况，结合专业知识和经验，对学生的心理问题进行评估和判断。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评估判断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对于有心理问题的学生，提供必要的支持和帮助，如心理咨询、辅导等。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提供支持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心理问题的识别与评估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建立专业的心理咨询机构，为学生提供个性化的心理咨询服务。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提供专业心理咨询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开展心理健康教育活动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建立支持系统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家校合作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通过讲座、课程、团体辅导等形式，普及心理健康知识，提高学生的心理素质。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鼓励学生参加社团、活动等社交活动，建立良好的人际关系，增强社会支持。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加强与学生家长的联系与沟通，共同关注学生的心理健康问题，提供必要的支持和帮助。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心理问题的应对策略与支持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大学生心理压力管理与应对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https://d.book118.com/148126135035006026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2024-09-03T08:27:28.901</cp:lastPrinted>
  <dcterms:created xsi:type="dcterms:W3CDTF">2024-09-03T00:27:28Z</dcterms:created>
  <dcterms:modified xsi:type="dcterms:W3CDTF">2024-09-03T00:27:30Z</dcterms:modified>
</cp:coreProperties>
</file>