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3DF11-D645-456C-95D0-13B1769D2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8401C-DFFB-43C8-AD55-5339B98CC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51C6F-F23D-4A20-ACEC-31B93847F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3D52C-95DB-4AEE-BEE0-C13966BEC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25791-911C-46F1-BC3C-D940BC1C5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75152-49A6-4285-B82F-BCE21B909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EE208-19C2-4BD7-9D86-2B114AFA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D4AFC-C2B2-46C2-856A-3767782B2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18BD1-93AF-456F-9351-3D4E17F4A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1FD63-6F9C-417B-86D0-6C9EAB75A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DDA82-25BD-4DEF-9AB5-8F9039A57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7114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心理危机评估在紧急救援、恢复与重建中的心理支持与援助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紧急救援中的心理支持与援助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恢复与重建中的心理支持与援助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心理危机评估在紧急救援、恢复与重建中的挑战与解决方案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在自然灾害、事故灾难等紧急情况下，受害者、救援人员及相关人员可能面临巨大的心理压力和危机。心理危机评估旨在及时识别和处理这些心理问题，提供必要的心理支持与援助。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应对紧急救援中的心理危机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在灾后恢复与重建阶段，心理危机评估有助于了解受灾人群的心理健康状况，为他们提供适当的心理支持和援助，促进个体和社会的恢复与重建。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促进恢复与重建过程中的心理健康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心理危机评估的方法和工具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介绍在紧急救援、恢复与重建过程中，如何运用专业的心理危机评估方法和工具，对受灾人群的心理状况进行全面、准确的评估。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心理支持与援助的策略和措施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阐述根据心理危机评估结果，如何制定针对性的心理支持与援助策略和措施，包括心理咨询、心理治疗、心理教育、社区心理支持等。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实践案例与经验教训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分享在紧急救援、恢复与重建过程中，运用心理危机评估提供心理支持与援助的实践案例，总结其中的经验教训，为未来的工作提供参考和借鉴。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763" r="257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心理危机评估是一种系统性的、针对个体在面临紧急或重大事件时心理状态的评估方法。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具有快速性、准确性、针对性和灵活性，旨在及时发现和识别个体的心理问题和需求。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59" b="110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及时发现心理问题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通过心理危机评估，能够及时发现个体在紧急事件后可能出现的心理问题，如创伤后应激障碍、抑郁症等。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评估结果可以为个体提供个性化的心理支持和援助计划，满足不同人群的心理需求。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防止心理问题的恶化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通过及时的心理危机评估，可以防止个体心理问题的进一步恶化，减少心理危机对个体和社会的负面影响。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通过与个体进行面对面的交流，深入了解其心理状况和需求，为制定个性化的心理支持计划提供依据。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使用标准化的心理测验工具，对个体的心理状态进行量化评估，以辅助问卷调查和访谈的结果。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通过观察个体的行为、情绪和生理反应等，评估其心理危机的程度和类型。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通过设计问卷，收集个体的基本信息和心理状态，以评估其心理危机的程度和类型。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紧急救援中的心理支持与援助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确定评估的主要目标，如识别受影响的个体、评估其心理状况和需求。遵循及时、准确、客观、保密等原则。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采用专业的心理评估工具，如症状自评量表、事件影响量表等。通过面谈、观察、心理测试等方法收集信息。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评估工具和方法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包括受灾者的认知、情感、行为反应，以及社会支持和应对资源等方面。特别关注高危人群，如儿童、老人、残疾人等。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紧急救援中的心理危机评估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建立多部门协作的心理危机干预网络，包括专业心理咨询师、社会工作者、志愿者等，提供全方位的心理支持与援助。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个体心理干预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提供情绪疏导、认知调整、行为训练等个体化心理支持，帮助受灾者缓解心理压力，增强自我调适能力。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群体心理干预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通过团体心理辅导、社区心理干预等方式，促进受灾者之间的互助与支持，减轻集体恐慌和焦虑情绪。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心理支持与援助的策略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地震灾害中的心理援助。在地震发生后，专业心理咨询师迅速介入，为受灾者提供心理疏导和危机干预，有效降低了灾后心理问题的发生率。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疫情期间的心理支持。在新冠疫情期间，多地开通心理援助热线，为民众提供情绪支持、心理咨询等服务，缓解了公众的恐慌和焦虑情绪。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恐怖袭击事件后的心理干预。针对恐怖袭击事件对民众造成的心理创伤，专业心理咨询师通过个体和团体辅导相结合的方式，帮助受害者走出心理阴影，重建生活信心。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https://d.book118.com/148127114003006034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2024-09-12T04:23:26.210</cp:lastPrinted>
  <dcterms:created xsi:type="dcterms:W3CDTF">2024-09-11T20:23:26Z</dcterms:created>
  <dcterms:modified xsi:type="dcterms:W3CDTF">2024-09-11T20:23:28Z</dcterms:modified>
</cp:coreProperties>
</file>