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206CB-BB28-4DF2-8E69-4C95B1CB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CB904-F55B-4133-8849-034E22F59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0DBC2-340B-4EF0-A1B3-3F710FE9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88BE4-42C2-4E5F-9900-17A41308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609FF-7958-41DA-9436-DC8B4C1C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84C68-DC79-437A-B15C-F11090A6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DF351-C644-4B0D-AB61-B1003C15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6BD1E-6135-4765-A079-E061FAC3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FD1E1-468D-47C6-B03A-0B4A9C51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9A873-A608-49F4-89C2-DB77F877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9F13-1AD5-402F-A62A-31CC66E0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0000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心理咨询与辅导的社会责任与义务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心理咨询与辅导的社会责任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心理咨询与辅导的义务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心理咨询与辅导的挑战和机遇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32" r="28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心理咨询与辅导旨在帮助个体解决心理问题、提高心理素质，进而促进社会整体心理健康水平。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当前社会环境下，人们面临的心理压力和困扰日益增多，心理咨询与辅导的需求也随之增长。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4" b="17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心理咨询与辅导的定义和重要性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心理咨询与辅导是指专业人员运用心理学及相关知识，通过谈话、观察、测验等手段，帮助个体解决心理问题、提高心理素质的过程。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心理咨询与辅导的重要性体现在：促进个体心理健康、预防心理问题恶化、提高生活质量和社会适应能力。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心理咨询与辅导的社会责任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心理咨询师有责任为个人提供专业的心理咨询与辅导服务，确保个人获得有效的支持和帮助。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心理咨询师应严格遵守保密原则，保护咨询者的隐私和机密信息，除非在特定情况下必须披露。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心理咨询师在为个人提供服务时，应考虑到家庭因素对个人的影响，并努力促进家庭和谐。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在适当情况下，心理咨询师有责任教育家庭成员如何支持个人，以及如何处理家庭关系中的冲突和问题。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教育家庭成员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心理咨询师有责任提高社会对心理健康的意识和关注，促进社会对心理健康问题的理解和接纳。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参与公共政策制定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在适当的情况下，心理咨询师应参与公共政策的制定和实施，以促进社会的整体福祉。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心理咨询与辅导的义务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心理咨询师应遵守职业道德，遵循行业标准和伦理准则，不得违反法律法规和伦理原则。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心理咨询师应积极参与专业培训和学习，不断提高自己的专业能力和素养。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心理咨询师应尊重客户的人格尊严和权利，不得歧视或伤害客户。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遵守职业道德和规范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心理咨询师应严格保护客户的隐私和机密信息，不得泄露或滥用客户个人信息。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心理咨询师应尊重客户的权益，不得侵犯客户的合法权益，包括知情权、选择权、拒绝权等。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79" b="1647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90" b="124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心理咨询师应与客户建立良好的沟通关系，确保客户能够充分表达自己的问题和需求。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保护客户隐私和权益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https://d.book118.com/148130000072006031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2024-09-08T12:40:53.027</cp:lastPrinted>
  <dcterms:created xsi:type="dcterms:W3CDTF">2024-09-08T04:40:53Z</dcterms:created>
  <dcterms:modified xsi:type="dcterms:W3CDTF">2024-09-08T04:40:55Z</dcterms:modified>
</cp:coreProperties>
</file>