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4FC53-96EC-4325-8245-653F99EE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2738B-52D5-4C4B-9955-690994E9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E2E40-6637-4E75-A797-F058F6FA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AE193-C21F-487A-BE08-B305AE86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45CAD8-68CA-4774-A8D1-91BA54100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4CCBF-E9BE-48D7-88C9-A91D0343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4BC67-2811-4008-AF83-AC447586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570C9-99EF-44BA-80E3-DED47F76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E6AD9-D025-4BBD-A304-EA742AD6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CF0AA-D62A-4035-A02D-2A7A0592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8CFE6-1CD2-4706-90E6-4A50C9EF1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000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城市的辐射作用课件2021-2022学年高二下学期地理人教版2019\n## 1.城市辐射作用的基本概念与原理\n### 1.1城市辐射作用的定义与内涵\n### 1.2城市辐射作用的形成原理\n### 1.3城市辐射作用的影响因素\n## 2.城市辐射作用的经济影响\n### 2.1城市辐射作用对周边经济发展的促进作用\n### 2.2城市辐射作用对周边产业结构的影响\n### 2.3城市辐射作用对周边劳动力市场的影响\n## 3.城市辐射作用的社会影响\n### 3.1城市辐射作用对周边教育水平的影响\n### 3.2城市辐射作用对周边医疗资源的影响\n### 3.3城市辐射作用对周边交通基础设施的影响\n## 4.城市辐射作用的生态环境影响\n### 4.1城市辐射作用对周边环境质量的影响\n### 4.2城市辐射作用对周边生态系统的影响\n### 4.3城市辐射作用对周边资源利用的影响\n## 5.城市辐射作用的综合评价与优化策略\n### 5.1城市辐射作用的综合评价方法\n### 5.2城市辐射作用的优化策略\n### 5.3城市辐射作用的未来发展趋势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城市的辐射作用课件2021-2022学年高二下学期地理人教版2019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城市辐射作用的基本概念与原理</a:t>
            </a:r>
            <a:endParaRPr/>
          </a:p>
        </p:txBody>
      </p:sp>
      <p:sp>
        <p:nvSpPr>
          <p:cNvPr id="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城市辐射作用是指城市在经济、社会、文化、科技等方面对周边地区的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带动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经济辐射：城市通过产业转移、资金支持、市场拓展等方式，带动周边地区经济发展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社会辐射：城市通过教育、医疗、文化等公共服务资源的共享，提高周边地区的社会服务水平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文化辐射：城市通过文化传播、价值观念输出，影响周边地区的文化观念和价值取向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城市辐射作用的内涵包括：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互补性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共赢性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互动性：城市与周边地区之间通过经济、社会、文化等方面的交流和合作，实现资源共享和优势互补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互补性：城市与周边地区之间在资源、产业、市场等方面具有互补性，有助于提高整体发展水平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共赢性：城市与周边地区之间通过辐射作用实现共同发展，提高双方的经济效益和社会效益</a:t>
            </a:r>
            <a:endParaRPr/>
          </a:p>
        </p:txBody>
      </p: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城市辐射作用的形成原理主要包括：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距离衰减原理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梯度推移原理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极化效应原理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距离衰减原理：城市辐射作用随着距离的增加而减弱，表现为辐射半径和辐射强度的变化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梯度推移原理：城市辐射作用沿着经济发展水平和资源禀赋的梯度方向进行推移，促使周边地区经济发展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极化效应原理：城市辐射作用在促进周边地区发展的同时，也可能加剧地区间的发展不平衡，形成极化效应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城市辐射作用的形成还受到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城市规模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城市发展水平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区域政策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城市规模：大城市具有较强的辐射能力，辐射范围广，辐射强度大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城市发展水平：城市经济发展水平越高，辐射作用越强，辐射范围越广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区域政策：政府通过制定相关政策，引导城市辐射作用的发挥，促进区域协调发展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城市辐射作用的形成原理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城市辐射作用的影响因素主要包括：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地理位置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交通条件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市场规模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地理位置：地理位置优越的城市，便于与周边地区进行交流和合作，具有较强的辐射能力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交通条件：交通基础设施完善的城市，有利于资源、信息、技术等要素的流动，强化辐射作用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产业结构：产业结构合理、具有竞争力的城市，能够通过产业转移和合作，带动周边地区产业发展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市场规模：市场规模大的城市，具有较强的消费能力和需求，有助于带动周边地区经济发展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城市辐射作用还受到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政策环境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人才资源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政策环境：政府政策有利于城市辐射作用的发挥，如区域优惠政策、产业发展政策等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人才资源：人才资源丰富的城市，具有较强的创新能力和发展潜力，有助于辐射周边地区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科技创新：科技创新能力强的城市，能够通过技术输出和成果转化，带动周边地区产业转型升级</a:t>
            </a:r>
            <a:endParaRPr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城市辐射作用的影响因素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城市辐射作用的经济影响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产业转移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资金支持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市场拓展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等方式，带动周边地区经济发展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产业转移：城市将过剩产能、低附加值产业向周边地区转移，促进周边产业结构调整和优化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资金支持：城市通过金融、投资等渠道，为周边地区提供资金支持，帮助其基础设施建设和发展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市场拓展：城市通过市场共享、品牌输出等方式，帮助周边地区拓展市场，提高产品竞争力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城市辐射作用有助于周边地区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增加就业机会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提高居民收入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促进产业结构升级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增加就业机会：城市辐射作用带动周边产业发展，为当地居民提供更多的就业机会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提高居民收入：随着周边产业发展和就业机会增加，居民收入水平得到提高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促进产业结构升级：城市辐射作用推动周边产业从低附加值向高附加值转型，提高产业结构水平</a:t>
            </a:r>
            <a:endParaRPr/>
          </a:p>
        </p:txBody>
      </p: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城市辐射作用对周边经济发展的促进作用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产业转移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技术支持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产业链合作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等方式，影响周边产业结构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产业转移：城市将低附加值、过剩产能产业向周边地区转移，促使周边产业结构优化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技术支持：城市通过技术输出、人才培训等方式，为周边地区提供技术支持，提高产业发展水平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产业链合作：城市与周边地区通过产业链分工合作，实现资源共享和优势互补，提高整体产业竞争力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城市辐射作用有助于周边地区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发展特色产业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培育新的经济增长点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提高产业集聚度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发展特色产业：周边地区利用城市辐射作用，发挥自身资源优势，发展特色产业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培育新的经济增长点：城市辐射作用带动周边新兴产业和高新技术产业的发展，培育新的经济增长点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提高产业集聚度：城市辐射作用促使周边产业向园区、产业集群等方向发展，提高产业集聚度</a:t>
            </a:r>
            <a:endParaRPr/>
          </a:p>
        </p:txBody>
      </p: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城市辐射作用对周边产业结构的影响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劳动力流动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技能培训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人才交流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等方式，影响周边劳动力市场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劳动力流动：城市辐射作用促使劳动力从农村向城市、从低梯度地区向高梯度地区流动，提高劳动力配置效率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技能培训：城市通过技能培训、人才培训等方式，提高周边劳动力素质，满足产业发展需求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人才交流：城市与周边地区通过人才交流、合作等方式，实现人才资源共享，提高整体人才水平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城市辐射作用有助于周边地区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提高劳动力就业率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优化劳动力结构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提高劳动力收入水平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提高劳动力就业率：城市辐射作用带动周边产业发展，为当地劳动力提供更多的就业机会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优化劳动力结构：城市辐射作用促使周边劳动力从低技能向高技能转型，提高劳动力结构水平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提高劳动力收入水平：随着周边产业发展和就业机会增加，劳动力收入水平得到提高</a:t>
            </a:r>
            <a:endParaRPr/>
          </a:p>
        </p:txBody>
      </p: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城市辐射作用对周边劳动力市场的影响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城市辐射作用的社会影响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教育资源共享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教育合作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教育示范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等方式，影响周边教育水平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教育资源共享：城市与周边地区通过教育资源共建共享，提高教育资源利用效率，缩小教育差距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教育合作：城市与周边地区通过教育合作项目、教育交流活动等方式，加强教育合作，提高教育质量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教育示范：城市通过教育示范作用，带动周边地区教育改革和发展，提高教育水平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城市辐射作用有助于周边地区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提高教育质量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促进教育公平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培养人才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提高教育质量：城市辐射作用促使周边教育从注重数量向注重质量转型，提高教育质量水平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促进教育公平：城市辐射作用有助于缩小城乡、区域之间的教育差距，促进教育公平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培养人才：城市辐射作用帮助周边地区培养人才，为产业发展提供人力资源支持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城市辐射作用对周边教育水平的影响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https://d.book118.com/148130006117006036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城市的辐射作用课件2021-2022学年高二下学期地理人教版2019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2024-09-16T05:48:00.201</cp:lastPrinted>
  <dcterms:created xsi:type="dcterms:W3CDTF">2024-09-15T21:48:00Z</dcterms:created>
  <dcterms:modified xsi:type="dcterms:W3CDTF">2024-09-15T21:48:02Z</dcterms:modified>
</cp:coreProperties>
</file>