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425B0-6771-4814-94D1-72C8FD86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4D610-2E8E-439A-A3FD-5CD10B6B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5240D-28C6-48F6-9EC5-A188A31A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67975-A370-47DB-9A5D-661F1B27C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0F9C4-E507-4519-88AA-109FD52B5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BAC336-09DD-4834-81C6-ECCC1B736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1A950D-A767-44E4-A26C-B4537E8F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90569-453A-4FF0-BB90-E03E79484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C2EDA-887F-4970-AC26-B7C5E827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77E8E-B01B-4312-9FF4-18065296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8C01C-79C1-478A-A267-5B7B4BC1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01310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中医护理查房是护理人员通过观察、询问、检查等方式，了解患者病情状况、自身认知情况、护理效果等，并给予相应的护理措施的过程。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中医护理查房强调整体观念和个体化护理，注重患者的生活习惯、饮食调护、情志调养等方面，以全面评估患者的健康状况，提供针对性的护理措施。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中医护理查房旨在通过评估患者的具体情况，发现问题并制定相应的护理计划，提高患者的治疗效果和生活质量。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中医护理查房有助于提高护理人员的专业水平，促进医护之间的协作与沟通，为患者提供更加全面、专业的护理服务。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中医护理查房起源于古代中医的诊病过程，随着中医理论和临床实践的发展，逐渐形成了系统的护理查房制度。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近年来，随着中医护理学科的发展和人们对健康需求的提高，中医护理查房在理论和实践方面不断创新和完善，逐渐成为中医护理工作的重要组成部分。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中医护理查房的核心内容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查房时应运用中医基础理论，如阴阳五行、脏腑经络等，对患者的病情进行深入分析。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遵循中医护理原则，如扶正祛邪、调和阴阳、辩证施护等，制定个性化的护理方案。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0" r="194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3" r="167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通过观察患者的面色、舌苔、眼神等，了解病情状况。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通过听患者声音、询问病情等，获取更多关于患者健康状况的信息。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详细询问患者的病史、症状、生活习惯等，为后续护理提供依据。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通过切脉，了解患者气血运行状况，判断病情轻重。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起居调理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护理方案制定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761" r="187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0014" r="2001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根据患者的具体病情，制定个性化的护理方案。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根据患者体质和病情，提供合适的饮食建议，如药膳等。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指导患者合理安排作息时间，保持良好的生活习惯。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关注患者心理状态，采取有效措施缓解患者焦虑、抑郁等情绪。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462" b="1246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根据医嘱，协助患者正确使用中药汤剂、中药敷贴等。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在医师指导下，对患者进行针灸、推拿等中医特色护理操作。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指导患者进行适当的锻炼、按摩等，促进身体康复。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向患者及家属普及中医养生知识，提高患者自我保健能力。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定期对患者进行评估，了解护理效果及病情变化情况。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根据评估结果，及时调整护理方案，确保最佳护理效果。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关注患者对护理的满意度及意见反馈，持续改进护理服务质量。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2" b="13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根据实际情况和需要，选择合适的时间和地点进行查房。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收集患者病历、护理记录、医嘱等信息，以及相关中医护理操作规范和标准等资料。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提前通知参与查房的医护人员，确保他们了解查房的目的和要求。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对患者的病情状况、自身认知情况进行了解，查看护理措施是否得当、是否符合中医护理原则。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检查护理记录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与患者进行交流，了解其身体状况、心理状态、生活习惯等方面的情况。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查看护理记录是否完整、准确，是否符合中医护理记录规范。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对患者进行护理效果评估，分析护理措施是否有效，是否需要调整。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https://d.book118.com/148130131040006031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2024-09-08T02:59:34.586</cp:lastPrinted>
  <dcterms:created xsi:type="dcterms:W3CDTF">2024-09-07T18:59:34Z</dcterms:created>
  <dcterms:modified xsi:type="dcterms:W3CDTF">2024-09-07T18:59:36Z</dcterms:modified>
</cp:coreProperties>
</file>