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C5B58-9D5A-4EC9-A154-1ACD0C8DA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07149-447F-483E-BFD9-B4E7F6F56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F76AC3-26E5-46F5-8A3F-9E7B5CE26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82D4EE-ED47-4CC7-881E-C91C23F9B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694E4C-E083-4055-AE03-B63290DB2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314ACB-87D2-4FAA-8246-BD6D83507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4B98B6-3364-4F34-9E8F-355BF7591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2AECD5-8EA1-48C8-897C-643D66BEC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6ACEFA-204C-493F-B31B-1A304E4B0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86DADA-49CC-488F-B2E7-0EACD9523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50DC4-9594-4F73-AF5F-383BB0D64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3114300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婚姻家庭心理咨询：理解、支持与和谐\n## 1.婚姻家庭心理咨询的基本概念与重要性\n### 1.1婚姻家庭心理咨询的定义与目的\n### 1.2婚姻家庭心理咨询的重要性及影响\n### 1.3婚姻家庭心理咨询的发展趋势与前景\n## 2.婚姻家庭心理咨询的主要领域与问题\n### 2.1夫妻关系与婚姻矛盾咨询\n### 2.2家庭关系与亲子沟通咨询\n### 2.3离婚与再婚心理咨询\n## 3.婚姻家庭心理咨询的理论与方法\n### 3.1婚姻家庭心理咨询的理论体系\n### 3.2婚姻家庭心理咨询的主要方法\n### 3.3婚姻家庭心理咨询的技术与技巧\n## 4.婚姻家庭心理咨询的实践与案例分析\n### 4.1婚姻家庭心理咨询的实践流程与策略\n### 4.2婚姻家庭心理咨询的成功案例分析\n### 4.3婚姻家庭心理咨询的失败案例分析\n## 5.婚姻家庭心理咨询的前景与挑战\n### 5.1婚姻家庭心理咨询的发展趋势与机遇\n### 5.2婚姻家庭心理咨询面临的挑战与问题\n### 5.3婚姻家庭心理咨询的未来展望与建议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4900"/>
              <a:t>婚姻家庭心理咨询：理解、支持与和谐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婚姻家庭心理咨询的基本概念与重要性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婚姻家庭心理咨询是一种专业的心理咨询服务</a:t>
                </a:r>
                <a:endParaRPr/>
              </a:p>
            </p:txBody>
          </p:sp>
          <p:sp>
            <p:nvSpPr>
              <p:cNvPr id="1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针对婚姻家庭关系中出现的问题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提供心理评估、咨询与治疗服务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帮助当事人解决问题，提高婚姻生活质量</a:t>
                </a:r>
                <a:endParaRPr/>
              </a:p>
            </p:txBody>
          </p:sp>
          <p:sp>
            <p:nvSpPr>
              <p:cNvPr id="1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婚姻家庭心理咨询的目的</a:t>
                </a:r>
                <a:endParaRPr/>
              </a:p>
            </p:txBody>
          </p:sp>
          <p:sp>
            <p:nvSpPr>
              <p:cNvPr id="1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帮助夫妻双方了解自己的需求和期望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提高沟通能力和解决问题的能力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促进婚姻家庭关系的和谐与稳定</a:t>
                </a:r>
                <a:endParaRPr/>
              </a:p>
            </p:txBody>
          </p:sp>
          <p:sp>
            <p:nvSpPr>
              <p:cNvPr id="1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婚姻家庭心理咨询的定义与目的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婚姻家庭心理咨询的重要性及影响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婚姻家庭心理咨询的重要性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预防和解决婚姻家庭问题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保护未成年人的心理健康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促进社会和谐与稳定</a:t>
                </a:r>
                <a:endParaRPr/>
              </a:p>
            </p:txBody>
          </p:sp>
          <p:pic>
            <p:nvPicPr>
              <p:cNvPr id="1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婚姻家庭心理咨询的影响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提高婚姻满意度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降低离婚率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增强家庭成员之间的凝聚力</a:t>
                </a:r>
                <a:endParaRPr/>
              </a:p>
            </p:txBody>
          </p:sp>
          <p:pic>
            <p:nvPicPr>
              <p:cNvPr id="1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婚姻家庭心理咨询的发展趋势与前景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婚姻家庭心理咨询的发展趋势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服务的专业化与个性化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技术的创新与应用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跨学科合作与多元化服务</a:t>
                </a:r>
                <a:endParaRPr/>
              </a:p>
            </p:txBody>
          </p:sp>
          <p:pic>
            <p:nvPicPr>
              <p:cNvPr id="2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婚姻家庭心理咨询的前景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市场需求不断扩大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政策法规的完善与支持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社会认同度的提高</a:t>
                </a:r>
                <a:endParaRPr/>
              </a:p>
            </p:txBody>
          </p:sp>
          <p:pic>
            <p:nvPicPr>
              <p:cNvPr id="2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婚姻家庭心理咨询的主要领域与问题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夫妻关系咨询</a:t>
                </a:r>
                <a:endParaRPr/>
              </a:p>
            </p:txBody>
          </p:sp>
          <p:sp>
            <p:nvSpPr>
              <p:cNvPr id="2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帮助夫妻了解彼此的沟通方式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提供有效的沟通技巧和策略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增进夫妻之间的理解与信任</a:t>
                </a:r>
                <a:endParaRPr/>
              </a:p>
            </p:txBody>
          </p:sp>
          <p:sp>
            <p:nvSpPr>
              <p:cNvPr id="22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婚姻矛盾咨询</a:t>
                </a:r>
                <a:endParaRPr/>
              </a:p>
            </p:txBody>
          </p:sp>
          <p:sp>
            <p:nvSpPr>
              <p:cNvPr id="22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分析婚姻矛盾的根源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提供解决矛盾的方法和技巧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帮助夫妻化解矛盾，达成共识</a:t>
                </a:r>
                <a:endParaRPr/>
              </a:p>
            </p:txBody>
          </p:sp>
          <p:sp>
            <p:nvSpPr>
              <p:cNvPr id="22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夫妻关系与婚姻矛盾咨询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家庭关系咨询</a:t>
                </a:r>
                <a:endParaRPr/>
              </a:p>
            </p:txBody>
          </p:sp>
          <p:sp>
            <p:nvSpPr>
              <p:cNvPr id="2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帮助家庭成员了解彼此的需求和期望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提供有效的家庭沟通和协作技巧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增进家庭成员之间的关爱与支持</a:t>
                </a:r>
                <a:endParaRPr/>
              </a:p>
            </p:txBody>
          </p:sp>
          <p:sp>
            <p:nvSpPr>
              <p:cNvPr id="23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亲子沟通咨询</a:t>
                </a:r>
                <a:endParaRPr/>
              </a:p>
            </p:txBody>
          </p:sp>
          <p:sp>
            <p:nvSpPr>
              <p:cNvPr id="2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分析亲子沟通的问题和障碍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提供有效的亲子沟通方法和技巧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促进亲子关系的和谐与稳定</a:t>
                </a:r>
                <a:endParaRPr/>
              </a:p>
            </p:txBody>
          </p:sp>
          <p:sp>
            <p:nvSpPr>
              <p:cNvPr id="24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家庭关系与亲子沟通咨询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离婚与再婚心理咨询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离婚心理咨询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帮助离婚当事人缓解心理压力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分析离婚原因，提供解决方案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帮助离婚当事人重建自信，面对未来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再婚心理咨询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帮助再婚当事人了解彼此的期望和需求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提供有效的沟通和协作技巧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促进再婚家庭关系的和谐与稳定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婚姻家庭心理咨询的理论与方法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婚姻家庭心理咨询的理论体系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家庭系统理论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认为家庭是一个动态的系统   -家庭成员之间的相互关系和互动影响家庭的稳定与和谐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通过调整家庭成员之间的互动方式，实现家庭关系的改善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沟通理论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强调沟通在婚姻家庭关系中的重要性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提供有效的沟通技巧和策略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促进婚姻家庭关系的和谐与稳定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https://d.book118.com/148131143005006040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婚姻家庭心理咨询：理解、支持与和谐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2024-09-18T03:08:48.142</cp:lastPrinted>
  <dcterms:created xsi:type="dcterms:W3CDTF">2024-09-17T19:08:48Z</dcterms:created>
  <dcterms:modified xsi:type="dcterms:W3CDTF">2024-09-17T19:08:50Z</dcterms:modified>
</cp:coreProperties>
</file>