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GDCBGL+KJRAEO+ArialMT"/>
      <p:regular r:id="rId16"/>
    </p:embeddedFont>
    <p:embeddedFont>
      <p:font typeface="HCOCVU+MS-UIGothic"/>
      <p:regular r:id="rId17"/>
    </p:embeddedFont>
    <p:embeddedFont>
      <p:font typeface="GQABQP+AITBQI+MicrosoftYaHei-Bold"/>
      <p:regular r:id="rId18"/>
    </p:embeddedFont>
    <p:embeddedFont>
      <p:font typeface="DJRQSF+BUPDIK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C3F58-F54A-47B2-B34A-E7DAC3FC1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4B918-894F-4DC5-B644-8F47E6D28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31522-ABC9-492C-B334-C20EE6CFD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B9EFE-D7EF-4635-A76D-D41D6EA85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335EAB-1EB4-4DCC-80C2-7F9D0C1CD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4CF3B9-6415-450B-8669-8F4191862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EF60B2-10EC-40A6-A671-13E7D1D44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322D1-3D8F-4C17-BD0F-042F1FAB8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94511-716D-46B6-A1B3-E58117D10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64DD5-C813-496E-A090-AB8C64106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AB6EC-9D08-436E-8AD7-3B65BE235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2020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DCBGL+KJRAEO+ArialMT"/>
                <a:cs typeface="GDCBGL+KJRAEO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商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务庆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典礼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4439861" cy="13320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DCBGL+KJRAEO+ArialMT"/>
                <a:cs typeface="GDCBGL+KJRAEO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商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务庆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典活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的策划与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组织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DCBGL+KJRAEO+ArialMT"/>
                <a:cs typeface="GDCBGL+KJRAEO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商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务庆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典中的礼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仪规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863530"/>
            <a:ext cx="5140901" cy="13319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DCBGL+KJRAEO+ArialMT"/>
                <a:cs typeface="GDCBGL+KJRAEO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商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务庆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典中的接待与宴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请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礼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仪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DCBGL+KJRAEO+ArialMT"/>
                <a:cs typeface="GDCBGL+KJRAEO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商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务庆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典礼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3045FD"/>
                </a:solidFill>
                <a:latin typeface="HCOCVU+MS-UIGothic"/>
                <a:cs typeface="HCOCVU+MS-UIGothic"/>
              </a:rPr>
              <a:t>践与案例分析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HCOCVU+MS-UIGothic"/>
                <a:cs typeface="HCOCVU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GQABQP+AITBQI+MicrosoftYaHei-Bold"/>
                <a:cs typeface="GQABQP+AITBQI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4606900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HCOCVU+MS-UIGothic"/>
                <a:cs typeface="HCOCVU+MS-UIGothic"/>
              </a:rPr>
              <a:t>商</a:t>
            </a: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务庆</a:t>
            </a:r>
            <a:r>
              <a:rPr sz="3800" spc="25">
                <a:solidFill>
                  <a:srgbClr val="3045FD"/>
                </a:solidFill>
                <a:latin typeface="HCOCVU+MS-UIGothic"/>
                <a:cs typeface="HCOCVU+MS-UIGothic"/>
              </a:rPr>
              <a:t>典礼</a:t>
            </a:r>
            <a:r>
              <a:rPr sz="3800" spc="23">
                <a:solidFill>
                  <a:srgbClr val="3045FD"/>
                </a:solidFill>
                <a:latin typeface="SimSun"/>
                <a:cs typeface="SimSun"/>
              </a:rPr>
              <a:t>仪</a:t>
            </a:r>
            <a:r>
              <a:rPr sz="3800" spc="27">
                <a:solidFill>
                  <a:srgbClr val="3045FD"/>
                </a:solidFill>
                <a:latin typeface="HCOCVU+MS-UIGothic"/>
                <a:cs typeface="HCOCVU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务庆</a:t>
            </a: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典礼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GQABQP+AITBQI+MicrosoftYaHei-Bold"/>
                <a:cs typeface="GQABQP+AITBQ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务庆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典礼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：在商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中，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庆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祝重要事件或展示公司形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象而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举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行的正式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式和活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所遵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循的礼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GQABQP+AITBQI+MicrosoftYaHei-Bold"/>
                <a:cs typeface="GQABQP+AITBQI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务庆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典礼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是一种形式，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更是一种商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文化和企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形象的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务庆</a:t>
            </a: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典礼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COCVU+MS-UIGothic"/>
                <a:cs typeface="HCOCVU+MS-UIGothic"/>
              </a:rPr>
              <a:t>提升企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HCOCVU+MS-UIGothic"/>
                <a:cs typeface="HCOCVU+MS-UIGothic"/>
              </a:rPr>
              <a:t>形象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HCOCVU+MS-UIGothic"/>
                <a:cs typeface="HCOCVU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HCOCVU+MS-UIGothic"/>
                <a:cs typeface="HCOCVU+MS-UIGothic"/>
              </a:rPr>
              <a:t>商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HCOCVU+MS-UIGothic"/>
                <a:cs typeface="HCOCVU+MS-UIGothic"/>
              </a:rPr>
              <a:t>交流与合作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务庆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典礼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展示企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养和文化底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蕴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，提升企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在客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和合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作伙伴中的形象。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务庆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典礼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是商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交流与合作的重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要平台，有助于拓展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关系和商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机会。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HCOCVU+MS-UIGothic"/>
                <a:cs typeface="HCOCVU+MS-UIGothic"/>
              </a:rPr>
              <a:t>加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HCOCVU+MS-UIGothic"/>
                <a:cs typeface="HCOCVU+MS-UIGothic"/>
              </a:rPr>
              <a:t>内部凝聚力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过庆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典活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强员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感和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属感，提高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的凝聚力和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COCVU+MS-UIGothic"/>
                <a:cs typeface="HCOCVU+MS-UIGothic"/>
              </a:rPr>
              <a:t>斗力。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务庆</a:t>
            </a: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典礼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的基本原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QABQP+AITBQI+MicrosoftYaHei-Bold"/>
                <a:cs typeface="GQABQP+AITBQ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QABQP+AITBQI+MicrosoftYaHei-Bold"/>
                <a:cs typeface="GQABQP+AITBQ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QABQP+AITBQI+MicrosoftYaHei-Bold"/>
                <a:cs typeface="GQABQP+AITBQ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HCOCVU+MS-UIGothic"/>
                <a:cs typeface="HCOCVU+MS-UIGothic"/>
              </a:rPr>
              <a:t>尊重与</a:t>
            </a: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谦逊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规</a:t>
            </a:r>
            <a:r>
              <a:rPr sz="2000" spc="25">
                <a:solidFill>
                  <a:srgbClr val="3045FD"/>
                </a:solidFill>
                <a:latin typeface="HCOCVU+MS-UIGothic"/>
                <a:cs typeface="HCOCVU+MS-UIGothic"/>
              </a:rPr>
              <a:t>范与得体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热</a:t>
            </a:r>
            <a:r>
              <a:rPr sz="2000" spc="25">
                <a:solidFill>
                  <a:srgbClr val="3045FD"/>
                </a:solidFill>
                <a:latin typeface="HCOCVU+MS-UIGothic"/>
                <a:cs typeface="HCOCVU+MS-UIGothic"/>
              </a:rPr>
              <a:t>情与真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在商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务庆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典礼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中，要尊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重他人，保持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谦逊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度，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张扬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或傲慢的行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遵循商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务庆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典礼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范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准，着装得体、言行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得当，展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素养和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良好的个人修养。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庆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典活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中，要表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情和真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造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出友好、和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的氛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，增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与交流。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HCOCVU+MS-UIGothic"/>
                <a:cs typeface="HCOCVU+MS-UIGothic"/>
              </a:rPr>
              <a:t>商</a:t>
            </a: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务庆</a:t>
            </a:r>
            <a:r>
              <a:rPr sz="3800" spc="25">
                <a:solidFill>
                  <a:srgbClr val="3045FD"/>
                </a:solidFill>
                <a:latin typeface="HCOCVU+MS-UIGothic"/>
                <a:cs typeface="HCOCVU+MS-UIGothic"/>
              </a:rPr>
              <a:t>典活</a:t>
            </a:r>
            <a:r>
              <a:rPr sz="3800" spc="23">
                <a:solidFill>
                  <a:srgbClr val="3045FD"/>
                </a:solidFill>
                <a:latin typeface="SimSun"/>
                <a:cs typeface="SimSun"/>
              </a:rPr>
              <a:t>动</a:t>
            </a:r>
            <a:r>
              <a:rPr sz="3800" spc="25">
                <a:solidFill>
                  <a:srgbClr val="3045FD"/>
                </a:solidFill>
                <a:latin typeface="HCOCVU+MS-UIGothic"/>
                <a:cs typeface="HCOCVU+MS-UIGothic"/>
              </a:rPr>
              <a:t>的策划与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73785" y="4024931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组织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确定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庆</a:t>
            </a: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典主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HCOCVU+MS-UIGothic"/>
                <a:cs typeface="HCOCVU+MS-UIGothic"/>
              </a:rPr>
              <a:t>主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庆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典活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的主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题应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与公司文化、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品牌形象相符合，能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公司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的特色和价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HCOCVU+MS-UIGothic"/>
                <a:cs typeface="HCOCVU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明确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庆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典活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的目的，如提升品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牌知名度、加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关系、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庆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祝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重要里程碑等。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确定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庆</a:t>
            </a: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典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模与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3045FD"/>
                </a:solidFill>
                <a:latin typeface="HCOCVU+MS-UIGothic"/>
                <a:cs typeface="HCOCVU+MS-UIGothic"/>
              </a:rPr>
              <a:t>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庆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典活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的目的和公司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源，确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庆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典的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模，包括参与人数、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大小等。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50">
                <a:solidFill>
                  <a:srgbClr val="FFFFFF"/>
                </a:solidFill>
                <a:latin typeface="HCOCVU+MS-UIGothic"/>
                <a:cs typeface="HCOCVU+MS-UIGothic"/>
              </a:rPr>
              <a:t>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COCVU+MS-UIGothic"/>
                <a:cs typeface="HCOCVU+MS-UIGothic"/>
              </a:rPr>
              <a:t>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庆</a:t>
            </a:r>
            <a:r>
              <a:rPr sz="1350">
                <a:solidFill>
                  <a:srgbClr val="FFFFFF"/>
                </a:solidFill>
                <a:latin typeface="HCOCVU+MS-UIGothic"/>
                <a:cs typeface="HCOCVU+MS-UIGothic"/>
              </a:rPr>
              <a:t>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HCOCVU+MS-UIGothic"/>
                <a:cs typeface="HCOCVU+MS-UIGothic"/>
              </a:rPr>
              <a:t>模和目的，制定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HCOCVU+MS-UIGothic"/>
                <a:cs typeface="HCOCVU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COCVU+MS-UIGothic"/>
                <a:cs typeface="HCOCVU+MS-UIGothic"/>
              </a:rPr>
              <a:t>算，并合理分配各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项费</a:t>
            </a:r>
            <a:r>
              <a:rPr sz="1350">
                <a:solidFill>
                  <a:srgbClr val="FFFFFF"/>
                </a:solidFill>
                <a:latin typeface="HCOCVU+MS-UIGothic"/>
                <a:cs typeface="HCOCVU+MS-UIGothic"/>
              </a:rPr>
              <a:t>用，如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HCOCVU+MS-UIGothic"/>
                <a:cs typeface="HCOCVU+MS-UIGothic"/>
              </a:rPr>
              <a:t>地租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FFFFFF"/>
                </a:solidFill>
                <a:latin typeface="HCOCVU+MS-UIGothic"/>
                <a:cs typeface="HCOCVU+MS-UIGothic"/>
              </a:rPr>
              <a:t>、装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FFFFFF"/>
                </a:solidFill>
                <a:latin typeface="HCOCVU+MS-UIGothic"/>
                <a:cs typeface="HCOCVU+MS-UIGothic"/>
              </a:rPr>
              <a:t>布置、餐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HCOCVU+MS-UIGothic"/>
                <a:cs typeface="HCOCVU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选择庆</a:t>
            </a: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典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地与布置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SimSun"/>
                <a:cs typeface="SimSun"/>
              </a:rPr>
              <a:t>场</a:t>
            </a:r>
            <a:r>
              <a:rPr sz="2000">
                <a:solidFill>
                  <a:srgbClr val="3045FD"/>
                </a:solidFill>
                <a:latin typeface="HCOCVU+MS-UIGothic"/>
                <a:cs typeface="HCOCVU+MS-UIGothic"/>
              </a:rPr>
              <a:t>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适合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庆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典主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模的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地，考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交通便利性、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等因素。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HCOCVU+MS-UIGothic"/>
                <a:cs typeface="HCOCVU+MS-UIGothic"/>
              </a:rPr>
              <a:t>布置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27647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庆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典主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格，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地布置，包括背景板、桌椅布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置、灯光音响等，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造出符合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庆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典氛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HCOCVU+MS-UIGothic"/>
                <a:cs typeface="HCOCVU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安排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庆</a:t>
            </a:r>
            <a:r>
              <a:rPr sz="3000">
                <a:solidFill>
                  <a:srgbClr val="3045FD"/>
                </a:solidFill>
                <a:latin typeface="HCOCVU+MS-UIGothic"/>
                <a:cs typeface="HCOCVU+MS-UIGothic"/>
              </a:rPr>
              <a:t>典流程与活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HCOCVU+MS-UIGothic"/>
                <a:cs typeface="HCOCVU+MS-UIGothic"/>
              </a:rPr>
              <a:t>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08057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设计庆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典活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的流程，包括开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致辞、嘉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宾发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言、表演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目、互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动环节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等，确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保活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有序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HCOCVU+MS-UIGothic"/>
                <a:cs typeface="HCOCVU+MS-UIGothic"/>
              </a:rPr>
              <a:t>活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08057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庆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典主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和目的，安排相关活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品展示、抽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、交流酒会等，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提升参与者的参与感和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HCOCVU+MS-UIGothic"/>
                <a:cs typeface="HCOCVU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https://d.book118.com/148132020104006041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GDCBGL+KJRAEO+ArialMT</vt:lpstr>
      <vt:lpstr>Times New Roman</vt:lpstr>
      <vt:lpstr>HCOCVU+MS-UIGothic</vt:lpstr>
      <vt:lpstr>SimSun</vt:lpstr>
      <vt:lpstr>GQABQP+AITBQI+MicrosoftYaHei-Bold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2024-09-20T12:53:57.304</cp:lastPrinted>
  <dcterms:created xsi:type="dcterms:W3CDTF">2024-09-20T04:53:57Z</dcterms:created>
  <dcterms:modified xsi:type="dcterms:W3CDTF">2024-09-20T04:53:58Z</dcterms:modified>
</cp:coreProperties>
</file>