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FA2CE68-C8E6-4AD0-AAF5-A6E6B17542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BF2140-C5BA-499C-9DE1-324B009AFE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AD5366-C93F-4850-AFAB-C1364C09D9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39A4AF-DCD8-4DEB-A9CD-EBA6CC3F1F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469C8AE-6C2C-499C-9AE2-389FDA3E22C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71A1D25-9E0C-49CE-83F2-CD9ADBB6DD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F8AE63-B7AB-4ACE-8DC7-6C69B26EB5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4A8F45-EED4-494C-BE12-0A66245547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10FAB5-CBC0-4929-9BAB-D437F27451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946546-8A0C-441D-BB59-379EB844E8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67859B-DB75-438F-A436-6BD186251D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813300000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第八章辐射和日照时数的观测</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汇报人：AA</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辐射观测基础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日照时数观测方法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影响日照时数因素分析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辐射和日照时数观测在气象学中应用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案例分析：某地区辐射和日照时数观测结果解读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辐射观测基础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3429000"/>
            <a:ext cx="3979337"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39110"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辐射是指能量以电磁波或粒子形式在空间中传播的现象。它包括电磁辐射和粒子辐射两种类型。</a:t>
            </a:r>
          </a:p>
        </p:txBody>
      </p:sp>
      <p:sp>
        <p:nvSpPr>
          <p:cNvPr id="4" name="AutoShape 4"/>
          <p:cNvSpPr/>
          <p:nvPr/>
        </p:nvSpPr>
        <p:spPr>
          <a:xfrm>
            <a:off x="3975081" y="3429000"/>
            <a:ext cx="4145195" cy="343480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120275" y="3429000"/>
            <a:ext cx="4102461" cy="343480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5135" y="415067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辐射定义</a:t>
            </a:r>
          </a:p>
        </p:txBody>
      </p:sp>
      <p:sp>
        <p:nvSpPr>
          <p:cNvPr id="7" name="TextBox 7"/>
          <p:cNvSpPr txBox="1"/>
          <p:nvPr/>
        </p:nvSpPr>
        <p:spPr>
          <a:xfrm>
            <a:off x="3787131"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电磁辐射分类</a:t>
            </a:r>
          </a:p>
        </p:txBody>
      </p:sp>
      <p:sp>
        <p:nvSpPr>
          <p:cNvPr id="8" name="TextBox 8"/>
          <p:cNvSpPr txBox="1"/>
          <p:nvPr/>
        </p:nvSpPr>
        <p:spPr>
          <a:xfrm>
            <a:off x="7910959" y="408931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rgbClr val="FFFFFF">
                    <a:alpha val="100000"/>
                  </a:srgbClr>
                </a:solidFill>
                <a:latin typeface="Microsoft Yahei"/>
                <a:ea typeface="Microsoft Yahei"/>
                <a:cs typeface="Microsoft Yahei"/>
              </a:rPr>
              <a:t>粒子辐射分类</a:t>
            </a:r>
          </a:p>
        </p:txBody>
      </p:sp>
      <p:sp>
        <p:nvSpPr>
          <p:cNvPr id="9" name="AutoShape 9"/>
          <p:cNvSpPr/>
          <p:nvPr/>
        </p:nvSpPr>
        <p:spPr>
          <a:xfrm>
            <a:off x="5508972" y="1741084"/>
            <a:ext cx="1219200" cy="121920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380069"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561905" y="1741084"/>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795019" y="2027130"/>
            <a:ext cx="647107" cy="647107"/>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16623" y="2041062"/>
            <a:ext cx="570476" cy="57047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9880117" y="2059295"/>
            <a:ext cx="582777" cy="582777"/>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4750382"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电磁辐射按照波长从长到短可分为无线电波、微波、红外线、可见光、紫外线、X射线和伽马射线等。</a:t>
            </a:r>
          </a:p>
        </p:txBody>
      </p:sp>
      <p:sp>
        <p:nvSpPr>
          <p:cNvPr id="16" name="TextBox 16"/>
          <p:cNvSpPr txBox="1"/>
          <p:nvPr/>
        </p:nvSpPr>
        <p:spPr>
          <a:xfrm>
            <a:off x="8803315" y="4720529"/>
            <a:ext cx="2736381" cy="10530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1500">
                <a:solidFill>
                  <a:srgbClr val="FFFFFF">
                    <a:alpha val="100000"/>
                  </a:srgbClr>
                </a:solidFill>
                <a:latin typeface="Microsoft Yahei"/>
                <a:ea typeface="Microsoft Yahei"/>
                <a:cs typeface="Microsoft Yahei"/>
              </a:rPr>
              <a:t>粒子辐射主要包括电子、质子、中子、重离子等亚原子粒子。</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辐射定义及分类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825" r="20825"/>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太阳是地球上所有能量的主要来源，它通过电磁辐射向地球传输能量，对地球气候、生态系统和人类生活等产生重要影响。</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太阳辐射对地球影响</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太阳常数是指在日地平均距离处，垂直于太阳光线的单位面积上，单位时间内接收到的太阳辐射能量。太阳光谱则是描述太阳辐射能量按波长分布的情况。</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太阳常数和太阳光谱</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地球通过吸收、反射和散射等方式对太阳辐射进行响应，形成地球的气候系统和能量平衡。</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地球对太阳辐射的响应</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太阳辐射与地球关系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68" r="2368"/>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大气中的气体分子和微粒会吸收部分太阳辐射能量，导致太阳辐射在传播过程中能量逐渐减弱。</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大气对太阳辐射的吸收</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大气中的气体分子和微粒会使太阳光发生散射，使天空呈现蓝色，同时也会影响太阳光的传播方向。</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大气对太阳辐射的散射</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地面会向大气发射长波辐射，大气中的气体分子和微粒会吸收部分地面辐射能量，并以自己的温度向外发射长波辐射。</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大气对地面辐射的吸收和发射</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大气中辐射传输过程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日照时数观测方法</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日照计通过感应太阳光的直接辐射，将光能转换为电信号进行测量。其核心部件是光敏传感器，当太阳光照射到传感器上时，会产生电流或电压信号，经过放大和处理后输出日照时数数据。</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结构组成</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日照计主要由光敏传感器、信号处理电路、数据存储单元和显示输出设备等组成。其中，光敏传感器负责接收太阳光并转换为电信号，信号处理电路对电信号进行放大、滤波和模数转换等处理，数据存储单元用于保存测量数据，显示输出设备则将数据显示出来或传输到其他设备。</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工作原理</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日照计工作原理及结构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安装位置选择</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日照计应安装在开阔、无遮挡的地方，避免建筑物、树木等物体的阴影影响测量结果。同时，安装位置应远离反射面，如玻璃幕墙等，以减少反射光对测量的干扰。</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安装角度调整</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根据当地的地理纬度和季节变化，调整日照计的安装角度，使其能够准确接收太阳光。一般来说，安装角度应与当地纬度相等，并根据季节变化进行微调。</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调试与校准</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在安装完成后，需要对日照计进行调试和校准。首先检查各部件连接是否牢固，然后进行光敏传感器的灵敏度测试和校准。可以使用标准光源或已知日照时数的数据进行比对和调整，确保测量结果的准确性。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日照计安装与调试技巧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在观测过程中，应定期记录日照时数数据。记录时间间隔可以根据实际需求进行设置，一般每小时或每半小时记录一次。同时，还需要记录观测日期、时间、地点等相关信息。</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对于记录的数据，需要进行整理和分析。首先检查数据是否完整和准确，然后计算日照时数的累计值、平均值等指标。根据需要，还可以绘制日照时数的变化曲线图或柱状图等图表进行分析和比较。</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日照时数数据在气象、农业、太阳能利用等领域具有广泛的应用价值。例如，在气象领域可以用于研究太阳辐射对气候变化的影响；在农业领域可以用于指导作物种植和农业生产；在太阳能利用领域可以用于评估太阳能资源的丰富程度和指导太阳能设备的安装和使用。</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数据记录</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数据处理</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数据应用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数据记录与处理流程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影响日照时数因素分析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纬度</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纬度越低，太阳高度角越大，日照时间相对较长。纬度越高，太阳高度角越小，日照时间相对较短。</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经度</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经度对日照时数的影响主要体现在时差上。经度相差15度，地方时相差1小时。因此，经度不同，日出日落时间也有所差异。</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海拔高度</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海拔越高，空气越稀薄，大气对太阳辐射的削弱作用减弱，到达地面的太阳辐射增强，日照时数相对增加。</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地理位置与海拔高度影响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833" r="128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春秋季</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春秋季为过渡季节，日照时数和太阳辐射强度介于夏季和冬季之间。</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夏季</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夏季太阳直射点北移，北半球大部分地区日照时间延长，太阳辐射强度增加。</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冬季</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冬季太阳直射点南移，北半球大部分地区日照时间缩短，太阳辐射强度减弱。</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季节变化对日照时数影响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https://d.book118.com/148133000005006032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2024-09-09T05:55:42.148</cp:lastPrinted>
  <dcterms:created xsi:type="dcterms:W3CDTF">2024-09-08T21:55:42Z</dcterms:created>
  <dcterms:modified xsi:type="dcterms:W3CDTF">2024-09-08T21:55:44Z</dcterms:modified>
</cp:coreProperties>
</file>