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152F6-1A49-4D6F-AAF2-2C8EC7E64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10DBE-8E49-4309-9172-20D542B8C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AB9F3-E2B8-48CD-A930-3313CD7F8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E9AD0-C43D-48B0-82FF-BAA886050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2F9784-D46A-4840-BD44-B0E208AAE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DE96CB-C354-4BA9-B59F-FB4F5DE4F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6D13EE-3570-4145-95D6-ED3CC3592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456EB-D179-42D4-81FE-C9C633B7F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CF12C-CEA9-4750-8A3F-ED93FC078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867B5-4CD6-4CDD-9A72-57894D233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FAFA4-3F1E-464B-A2FF-D9C8C879B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330520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危重患者皮肤的护理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危重患者皮肤护理的重要性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危重患者皮肤护理的难点与挑战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危重患者皮肤护理的有效措施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现代技术在危重患者皮肤护理中的应用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危重患者皮肤护理的重要性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50" r="14650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皮肤是人体最大的器官，对于危重患者来说，皮肤的状态直接反映了患者的健康状况。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良好的皮肤状态能够维持患者的代谢和免疫功能，而皮肤受损可能导致感染和其他并发症。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危重患者的皮肤可能会出现干燥、水肿、瘙痒、压疮等问题，如果不及时处理，可能加重病情。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皮肤状态对患者健康的影响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皮肤护理是危重患者治疗中的重要环节，对于患者的整体治疗效果和预后具有重要意义。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通过有效的皮肤护理，可以预防和减轻皮肤问题，提高患者的舒适度和生活质量。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66" b="312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95" b="77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皮肤护理还能够帮助医护人员更好地了解患者的病情和治疗效果，为制定更加精准的治疗方案提供依据。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262" b="626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皮肤护理在危重患者治疗中的地位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危重患者皮肤护理的难点与挑战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矫形器和石膏固定患者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由于皮肤受到摩擦和压力，容易产生摩擦性损伤和压迫性损伤。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危重患者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由于病情严重，常常需要长时间保持同一姿势，增加了皮肤受压的风险。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长期卧床患者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由于缺乏运动和长时间受压，皮肤容易出现压力性损伤，如褥疮。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皮肤压力与摩擦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危重患者的免疫系统功能受到抑制，容易感染细菌和真菌等病原体。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免疫系统功能下降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如气管插管、导尿管等，增加了皮肤感染的风险。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侵入性操作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部分药物可能导致皮肤过敏和炎症反应。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皮肤感染与炎症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危重患者常常缺乏必要的营养素，导致皮肤细胞代谢异常，皮肤屏障功能受损。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营养不良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625" b="1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出汗过多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708" b="15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静脉回流不畅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危重患者常常出汗过多，导致皮肤水分流失，皮肤干燥。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危重患者常因静脉回流不畅而导致局部水肿，影响皮肤的正常代谢。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皮肤营养与水分保持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危重患者皮肤护理的有效措施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根据患者的病情和舒适度，采取合适的体位，如平卧位、侧卧位等。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根据患者的皮肤状况和医生的建议，定期给患者翻身，以减少皮肤受压的时间和压力。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正确的体位与翻身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定期翻身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保持患者正确的体位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07" r="199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556" r="205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每天用温水和温和的清洁剂给患者洗澡或擦浴，以清除皮肤表面的污垢和细菌。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使用温和的保湿霜或乳液给患者涂抹全身，以保持皮肤的湿润度和弹性。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皮肤保湿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皮肤清洁与保湿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https://d.book118.com/148133052036006043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2024-09-22T18:39:47.697</cp:lastPrinted>
  <dcterms:created xsi:type="dcterms:W3CDTF">2024-09-22T10:39:47Z</dcterms:created>
  <dcterms:modified xsi:type="dcterms:W3CDTF">2024-09-22T10:39:49Z</dcterms:modified>
</cp:coreProperties>
</file>